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7" r:id="rId5"/>
    <p:sldMasterId id="2147483705" r:id="rId6"/>
  </p:sldMasterIdLst>
  <p:notesMasterIdLst>
    <p:notesMasterId r:id="rId18"/>
  </p:notesMasterIdLst>
  <p:handoutMasterIdLst>
    <p:handoutMasterId r:id="rId19"/>
  </p:handoutMasterIdLst>
  <p:sldIdLst>
    <p:sldId id="257" r:id="rId7"/>
    <p:sldId id="259" r:id="rId8"/>
    <p:sldId id="271" r:id="rId9"/>
    <p:sldId id="267" r:id="rId10"/>
    <p:sldId id="269" r:id="rId11"/>
    <p:sldId id="265" r:id="rId12"/>
    <p:sldId id="263" r:id="rId13"/>
    <p:sldId id="264" r:id="rId14"/>
    <p:sldId id="270" r:id="rId15"/>
    <p:sldId id="268" r:id="rId16"/>
    <p:sldId id="256" r:id="rId17"/>
  </p:sldIdLst>
  <p:sldSz cx="12192000" cy="6858000"/>
  <p:notesSz cx="6858000" cy="9144000"/>
  <p:defaultText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ry Nagel" initials="GN" lastIdx="1" clrIdx="0">
    <p:extLst>
      <p:ext uri="{19B8F6BF-5375-455C-9EA6-DF929625EA0E}">
        <p15:presenceInfo xmlns:p15="http://schemas.microsoft.com/office/powerpoint/2012/main" userId="S::gry.nagel@bouvet.no::da682311-1c37-41b7-aab8-ef846de4a44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BBD2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0376" autoAdjust="0"/>
  </p:normalViewPr>
  <p:slideViewPr>
    <p:cSldViewPr snapToGrid="0" showGuides="1">
      <p:cViewPr varScale="1">
        <p:scale>
          <a:sx n="110" d="100"/>
          <a:sy n="110" d="100"/>
        </p:scale>
        <p:origin x="1265" y="103"/>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74" d="100"/>
          <a:sy n="74" d="100"/>
        </p:scale>
        <p:origin x="2556" y="5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3-11T19:38:07.148" idx="1">
    <p:pos x="10" y="10"/>
    <p:text/>
    <p:extLst>
      <p:ext uri="{C676402C-5697-4E1C-873F-D02D1690AC5C}">
        <p15:threadingInfo xmlns:p15="http://schemas.microsoft.com/office/powerpoint/2012/main" timeZoneBias="-6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4C52192-B826-4AE0-9CD6-BEA9467D12B3}" type="datetimeFigureOut">
              <a:rPr lang="nb-NO" smtClean="0"/>
              <a:t>12.03.2019</a:t>
            </a:fld>
            <a:endParaRPr lang="nb-NO"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5E4315-75CA-4BDD-AEB0-30BF4364265C}" type="slidenum">
              <a:rPr lang="nb-NO" smtClean="0"/>
              <a:t>‹#›</a:t>
            </a:fld>
            <a:endParaRPr lang="nb-NO" dirty="0"/>
          </a:p>
        </p:txBody>
      </p:sp>
    </p:spTree>
    <p:extLst>
      <p:ext uri="{BB962C8B-B14F-4D97-AF65-F5344CB8AC3E}">
        <p14:creationId xmlns:p14="http://schemas.microsoft.com/office/powerpoint/2010/main" val="695895791"/>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jpeg>
</file>

<file path=ppt/media/image14.png>
</file>

<file path=ppt/media/image15.png>
</file>

<file path=ppt/media/image16.jpg>
</file>

<file path=ppt/media/image17.png>
</file>

<file path=ppt/media/image18.png>
</file>

<file path=ppt/media/image3.png>
</file>

<file path=ppt/media/image4.jpe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b-NO"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96BCB2-2760-41B1-A1BE-7886EF110FCB}" type="datetimeFigureOut">
              <a:rPr lang="nb-NO" smtClean="0"/>
              <a:t>12.03.2019</a:t>
            </a:fld>
            <a:endParaRPr lang="nb-NO"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b-NO"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nb-N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b-NO"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0377DB-C4B0-49B2-8838-0F01BA83B7C4}" type="slidenum">
              <a:rPr lang="nb-NO" smtClean="0"/>
              <a:t>‹#›</a:t>
            </a:fld>
            <a:endParaRPr lang="nb-NO" dirty="0"/>
          </a:p>
        </p:txBody>
      </p:sp>
    </p:spTree>
    <p:extLst>
      <p:ext uri="{BB962C8B-B14F-4D97-AF65-F5344CB8AC3E}">
        <p14:creationId xmlns:p14="http://schemas.microsoft.com/office/powerpoint/2010/main" val="619571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a:r>
              <a:rPr lang="en-US" dirty="0"/>
              <a:t>VR: replace</a:t>
            </a:r>
            <a:endParaRPr lang="en-US" dirty="0">
              <a:cs typeface="Calibri" panose="020F0502020204030204"/>
            </a:endParaRPr>
          </a:p>
          <a:p>
            <a:pPr marL="0" lvl="1"/>
            <a:r>
              <a:rPr lang="en-US" dirty="0"/>
              <a:t>AR: add</a:t>
            </a:r>
            <a:endParaRPr lang="en-US" dirty="0">
              <a:cs typeface="Calibri" panose="020F0502020204030204"/>
            </a:endParaRPr>
          </a:p>
          <a:p>
            <a:pPr marL="0" lvl="1"/>
            <a:r>
              <a:rPr lang="en-US" dirty="0"/>
              <a:t>MR: integrate</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180377DB-C4B0-49B2-8838-0F01BA83B7C4}" type="slidenum">
              <a:rPr lang="nb-NO" smtClean="0"/>
              <a:t>4</a:t>
            </a:fld>
            <a:endParaRPr lang="nb-NO" dirty="0"/>
          </a:p>
        </p:txBody>
      </p:sp>
    </p:spTree>
    <p:extLst>
      <p:ext uri="{BB962C8B-B14F-4D97-AF65-F5344CB8AC3E}">
        <p14:creationId xmlns:p14="http://schemas.microsoft.com/office/powerpoint/2010/main" val="3075025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Device Abstraction Layer</a:t>
            </a:r>
          </a:p>
          <a:p>
            <a:r>
              <a:rPr lang="en-US" sz="1200" b="0" i="0" kern="1200" dirty="0">
                <a:solidFill>
                  <a:schemeClr val="tx1"/>
                </a:solidFill>
                <a:effectLst/>
                <a:latin typeface="+mn-lt"/>
                <a:ea typeface="+mn-ea"/>
                <a:cs typeface="+mn-cs"/>
              </a:rPr>
              <a:t>The DAL creates a bridge layer between an external provider SDK and conforms the outputs / inputs of those devices to the MRTK construct definitions. Ideally, these interfaces should be at the script level consuming the vendor SDK directly rather than relying on vendor prefab definitions.</a:t>
            </a:r>
          </a:p>
          <a:p>
            <a:r>
              <a:rPr lang="en-US" sz="1200" b="0" i="0" kern="1200" dirty="0">
                <a:solidFill>
                  <a:schemeClr val="tx1"/>
                </a:solidFill>
                <a:effectLst/>
                <a:latin typeface="+mn-lt"/>
                <a:ea typeface="+mn-ea"/>
                <a:cs typeface="+mn-cs"/>
              </a:rPr>
              <a:t>MRTK Constructs</a:t>
            </a:r>
          </a:p>
          <a:p>
            <a:r>
              <a:rPr lang="en-US" sz="1200" b="0" i="0" kern="1200" dirty="0">
                <a:solidFill>
                  <a:schemeClr val="tx1"/>
                </a:solidFill>
                <a:effectLst/>
                <a:latin typeface="+mn-lt"/>
                <a:ea typeface="+mn-ea"/>
                <a:cs typeface="+mn-cs"/>
              </a:rPr>
              <a:t>A coordinated set of specifications that define a generalized system for describing and interacting with multiple VR/AR platforms. The specifications detail the inner workings for the toolkit and define extendable contracts for the SDK to expose to both providers (devices) and consumers (SDK).</a:t>
            </a:r>
          </a:p>
          <a:p>
            <a:r>
              <a:rPr lang="en-US" sz="1200" b="0" i="0" kern="1200" dirty="0">
                <a:solidFill>
                  <a:schemeClr val="tx1"/>
                </a:solidFill>
                <a:effectLst/>
                <a:latin typeface="+mn-lt"/>
                <a:ea typeface="+mn-ea"/>
                <a:cs typeface="+mn-cs"/>
              </a:rPr>
              <a:t>MRTK Interface Layer</a:t>
            </a:r>
          </a:p>
          <a:p>
            <a:r>
              <a:rPr lang="en-US" sz="1200" b="0" i="0" kern="1200" dirty="0">
                <a:solidFill>
                  <a:schemeClr val="tx1"/>
                </a:solidFill>
                <a:effectLst/>
                <a:latin typeface="+mn-lt"/>
                <a:ea typeface="+mn-ea"/>
                <a:cs typeface="+mn-cs"/>
              </a:rPr>
              <a:t>The interface layer provides an extensible bridge to map and coordinate inputs coming from VR devices and controllers as well as providing an abstracted mechanism to output to VR systems (e.g. Haptics). It also defines preset interactions that can be composited for use by the SDK.</a:t>
            </a:r>
          </a:p>
          <a:p>
            <a:r>
              <a:rPr lang="en-US" sz="1200" b="0" i="0" kern="1200" dirty="0">
                <a:solidFill>
                  <a:schemeClr val="tx1"/>
                </a:solidFill>
                <a:effectLst/>
                <a:latin typeface="+mn-lt"/>
                <a:ea typeface="+mn-ea"/>
                <a:cs typeface="+mn-cs"/>
              </a:rPr>
              <a:t>MRTK User Abstraction layer</a:t>
            </a:r>
          </a:p>
          <a:p>
            <a:r>
              <a:rPr lang="en-US" sz="1200" b="0" i="0" kern="1200" dirty="0">
                <a:solidFill>
                  <a:schemeClr val="tx1"/>
                </a:solidFill>
                <a:effectLst/>
                <a:latin typeface="+mn-lt"/>
                <a:ea typeface="+mn-ea"/>
                <a:cs typeface="+mn-cs"/>
              </a:rPr>
              <a:t>This is the frontend of the entire SDK, providing pre-built components for the most used implementations for Mixed Reality. This should be provided through a set of easy to use components / scripts that can be “Drag and Dropped” to build a project. Like the Unity UI System, this does not preclude users building their own components and potentially submitting back to the project for inclusion.</a:t>
            </a:r>
          </a:p>
          <a:p>
            <a:endParaRPr lang="nb-NO" dirty="0"/>
          </a:p>
        </p:txBody>
      </p:sp>
      <p:sp>
        <p:nvSpPr>
          <p:cNvPr id="4" name="Slide Number Placeholder 3"/>
          <p:cNvSpPr>
            <a:spLocks noGrp="1"/>
          </p:cNvSpPr>
          <p:nvPr>
            <p:ph type="sldNum" sz="quarter" idx="5"/>
          </p:nvPr>
        </p:nvSpPr>
        <p:spPr/>
        <p:txBody>
          <a:bodyPr/>
          <a:lstStyle/>
          <a:p>
            <a:fld id="{180377DB-C4B0-49B2-8838-0F01BA83B7C4}" type="slidenum">
              <a:rPr lang="nb-NO" smtClean="0"/>
              <a:t>6</a:t>
            </a:fld>
            <a:endParaRPr lang="nb-NO" dirty="0"/>
          </a:p>
        </p:txBody>
      </p:sp>
    </p:spTree>
    <p:extLst>
      <p:ext uri="{BB962C8B-B14F-4D97-AF65-F5344CB8AC3E}">
        <p14:creationId xmlns:p14="http://schemas.microsoft.com/office/powerpoint/2010/main" val="2287412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
        <p:nvSpPr>
          <p:cNvPr id="4" name="Slide Number Placeholder 3"/>
          <p:cNvSpPr>
            <a:spLocks noGrp="1"/>
          </p:cNvSpPr>
          <p:nvPr>
            <p:ph type="sldNum" sz="quarter" idx="5"/>
          </p:nvPr>
        </p:nvSpPr>
        <p:spPr/>
        <p:txBody>
          <a:bodyPr/>
          <a:lstStyle/>
          <a:p>
            <a:fld id="{180377DB-C4B0-49B2-8838-0F01BA83B7C4}" type="slidenum">
              <a:rPr lang="nb-NO" smtClean="0"/>
              <a:t>7</a:t>
            </a:fld>
            <a:endParaRPr lang="nb-NO" dirty="0"/>
          </a:p>
        </p:txBody>
      </p:sp>
    </p:spTree>
    <p:extLst>
      <p:ext uri="{BB962C8B-B14F-4D97-AF65-F5344CB8AC3E}">
        <p14:creationId xmlns:p14="http://schemas.microsoft.com/office/powerpoint/2010/main" val="2621263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a:t>https://github.com/Microsoft/MixedRealityToolkit-Unity/blob/mrtk_release/MRTK-vNext.md#open-xr-references</a:t>
            </a:r>
          </a:p>
        </p:txBody>
      </p:sp>
      <p:sp>
        <p:nvSpPr>
          <p:cNvPr id="4" name="Slide Number Placeholder 3"/>
          <p:cNvSpPr>
            <a:spLocks noGrp="1"/>
          </p:cNvSpPr>
          <p:nvPr>
            <p:ph type="sldNum" sz="quarter" idx="5"/>
          </p:nvPr>
        </p:nvSpPr>
        <p:spPr/>
        <p:txBody>
          <a:bodyPr/>
          <a:lstStyle/>
          <a:p>
            <a:fld id="{180377DB-C4B0-49B2-8838-0F01BA83B7C4}" type="slidenum">
              <a:rPr lang="nb-NO" smtClean="0"/>
              <a:t>8</a:t>
            </a:fld>
            <a:endParaRPr lang="nb-NO" dirty="0"/>
          </a:p>
        </p:txBody>
      </p:sp>
    </p:spTree>
    <p:extLst>
      <p:ext uri="{BB962C8B-B14F-4D97-AF65-F5344CB8AC3E}">
        <p14:creationId xmlns:p14="http://schemas.microsoft.com/office/powerpoint/2010/main" val="19218189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Hvit øy på svart">
    <p:bg>
      <p:bgPr>
        <a:solidFill>
          <a:srgbClr val="00000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630114" y="1379331"/>
            <a:ext cx="5158652" cy="4028488"/>
          </a:xfrm>
          <a:prstGeom prst="rect">
            <a:avLst/>
          </a:prstGeom>
        </p:spPr>
      </p:pic>
      <p:pic>
        <p:nvPicPr>
          <p:cNvPr id="8" name="Picture 7" descr="bouve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077780" y="3127369"/>
            <a:ext cx="1912926" cy="515019"/>
          </a:xfrm>
          <a:prstGeom prst="rect">
            <a:avLst/>
          </a:prstGeom>
        </p:spPr>
      </p:pic>
      <p:sp>
        <p:nvSpPr>
          <p:cNvPr id="9" name="TextBox 8"/>
          <p:cNvSpPr txBox="1"/>
          <p:nvPr userDrawn="1"/>
        </p:nvSpPr>
        <p:spPr>
          <a:xfrm>
            <a:off x="0" y="-726090"/>
            <a:ext cx="9744912" cy="646331"/>
          </a:xfrm>
          <a:prstGeom prst="rect">
            <a:avLst/>
          </a:prstGeom>
          <a:noFill/>
          <a:ln w="12700">
            <a:solidFill>
              <a:srgbClr val="FF0000"/>
            </a:solidFill>
          </a:ln>
        </p:spPr>
        <p:txBody>
          <a:bodyPr wrap="none" rtlCol="0">
            <a:spAutoFit/>
          </a:bodyPr>
          <a:lstStyle/>
          <a:p>
            <a:r>
              <a:rPr lang="nb-NO" dirty="0"/>
              <a:t>Legg</a:t>
            </a:r>
            <a:r>
              <a:rPr lang="nb-NO" baseline="0" dirty="0"/>
              <a:t> gjerne inn et </a:t>
            </a:r>
            <a:r>
              <a:rPr lang="nb-NO" dirty="0"/>
              <a:t>bakgrunnsbilde på dette lysbildet! </a:t>
            </a:r>
            <a:br>
              <a:rPr lang="nb-NO" dirty="0"/>
            </a:br>
            <a:r>
              <a:rPr lang="nb-NO" dirty="0"/>
              <a:t>Høyreklikk på bakgrunnen, velg «Formater bakgrunn», «Bilde…» </a:t>
            </a:r>
            <a:r>
              <a:rPr lang="nb-NO" baseline="0" dirty="0"/>
              <a:t>og velg bildet du vil ha som bakgrunn</a:t>
            </a:r>
            <a:endParaRPr lang="nb-NO" dirty="0"/>
          </a:p>
        </p:txBody>
      </p:sp>
    </p:spTree>
    <p:extLst>
      <p:ext uri="{BB962C8B-B14F-4D97-AF65-F5344CB8AC3E}">
        <p14:creationId xmlns:p14="http://schemas.microsoft.com/office/powerpoint/2010/main" val="21460448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nhold med bilde høyre">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7180028" y="0"/>
            <a:ext cx="5011972" cy="6858000"/>
          </a:xfrm>
          <a:prstGeom prst="rect">
            <a:avLst/>
          </a:prstGeom>
          <a:noFill/>
        </p:spPr>
        <p:txBody>
          <a:bodyPr/>
          <a:lstStyle>
            <a:lvl1pPr marL="0" indent="0">
              <a:buNone/>
              <a:defRPr/>
            </a:lvl1pPr>
          </a:lstStyle>
          <a:p>
            <a:endParaRPr lang="nb-NO" dirty="0"/>
          </a:p>
        </p:txBody>
      </p:sp>
      <p:sp>
        <p:nvSpPr>
          <p:cNvPr id="2" name="Title 1"/>
          <p:cNvSpPr>
            <a:spLocks noGrp="1"/>
          </p:cNvSpPr>
          <p:nvPr>
            <p:ph type="title"/>
          </p:nvPr>
        </p:nvSpPr>
        <p:spPr>
          <a:xfrm>
            <a:off x="1234800" y="365126"/>
            <a:ext cx="5579468" cy="963024"/>
          </a:xfrm>
        </p:spPr>
        <p:txBody>
          <a:bodyPr vert="horz" lIns="90000" tIns="45720" rIns="91440" bIns="45720" rtlCol="0" anchor="b">
            <a:noAutofit/>
          </a:bodyPr>
          <a:lstStyle>
            <a:lvl1pPr>
              <a:defRPr lang="nb-NO" noProof="0" dirty="0"/>
            </a:lvl1pPr>
          </a:lstStyle>
          <a:p>
            <a:pPr lvl="0"/>
            <a:endParaRPr lang="nb-NO" noProof="0" dirty="0"/>
          </a:p>
        </p:txBody>
      </p:sp>
      <p:sp>
        <p:nvSpPr>
          <p:cNvPr id="7" name="Slide Number Placeholder 6"/>
          <p:cNvSpPr>
            <a:spLocks noGrp="1"/>
          </p:cNvSpPr>
          <p:nvPr>
            <p:ph type="sldNum" sz="quarter" idx="12"/>
          </p:nvPr>
        </p:nvSpPr>
        <p:spPr/>
        <p:txBody>
          <a:bodyPr/>
          <a:lstStyle/>
          <a:p>
            <a:fld id="{618FBC2E-150B-49D4-A5E9-D014A10F5E5B}" type="slidenum">
              <a:rPr lang="nb-NO" smtClean="0"/>
              <a:t>‹#›</a:t>
            </a:fld>
            <a:endParaRPr lang="nb-NO" dirty="0"/>
          </a:p>
        </p:txBody>
      </p:sp>
      <p:sp>
        <p:nvSpPr>
          <p:cNvPr id="9" name="Text Placeholder 2"/>
          <p:cNvSpPr>
            <a:spLocks noGrp="1"/>
          </p:cNvSpPr>
          <p:nvPr>
            <p:ph idx="1"/>
          </p:nvPr>
        </p:nvSpPr>
        <p:spPr>
          <a:xfrm>
            <a:off x="1234800" y="1825625"/>
            <a:ext cx="5579468" cy="4351338"/>
          </a:xfrm>
          <a:prstGeom prst="rect">
            <a:avLst/>
          </a:prstGeom>
        </p:spPr>
        <p:txBody>
          <a:bodyPr vert="horz" lIns="91440" tIns="45720" rIns="91440" bIns="45720" rtlCol="0">
            <a:noAutofit/>
          </a:bodyPr>
          <a:lstStyle>
            <a:lvl1pPr>
              <a:defRPr lang="nb-NO" noProof="0" dirty="0"/>
            </a:lvl1pPr>
            <a:lvl2pPr>
              <a:defRPr lang="nb-NO" noProof="0" dirty="0"/>
            </a:lvl2pPr>
            <a:lvl3pPr>
              <a:defRPr lang="nb-NO" noProof="0" dirty="0"/>
            </a:lvl3pPr>
          </a:lstStyle>
          <a:p>
            <a:pPr lvl="0"/>
            <a:r>
              <a:rPr lang="nb-NO" noProof="0" dirty="0"/>
              <a:t>Edit Master </a:t>
            </a:r>
            <a:r>
              <a:rPr lang="nb-NO" noProof="0" dirty="0" err="1"/>
              <a:t>text</a:t>
            </a:r>
            <a:r>
              <a:rPr lang="nb-NO" noProof="0" dirty="0"/>
              <a:t> styles</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p:txBody>
      </p:sp>
    </p:spTree>
    <p:extLst>
      <p:ext uri="{BB962C8B-B14F-4D97-AF65-F5344CB8AC3E}">
        <p14:creationId xmlns:p14="http://schemas.microsoft.com/office/powerpoint/2010/main" val="792583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nhold med bilde venstre">
    <p:spTree>
      <p:nvGrpSpPr>
        <p:cNvPr id="1" name=""/>
        <p:cNvGrpSpPr/>
        <p:nvPr/>
      </p:nvGrpSpPr>
      <p:grpSpPr>
        <a:xfrm>
          <a:off x="0" y="0"/>
          <a:ext cx="0" cy="0"/>
          <a:chOff x="0" y="0"/>
          <a:chExt cx="0" cy="0"/>
        </a:xfrm>
      </p:grpSpPr>
      <p:sp>
        <p:nvSpPr>
          <p:cNvPr id="2" name="Title 1"/>
          <p:cNvSpPr>
            <a:spLocks noGrp="1"/>
          </p:cNvSpPr>
          <p:nvPr>
            <p:ph type="title"/>
          </p:nvPr>
        </p:nvSpPr>
        <p:spPr>
          <a:xfrm>
            <a:off x="6806316" y="365126"/>
            <a:ext cx="4574989" cy="963024"/>
          </a:xfrm>
        </p:spPr>
        <p:txBody>
          <a:bodyPr vert="horz" lIns="90000" tIns="45720" rIns="91440" bIns="45720" rtlCol="0" anchor="b">
            <a:noAutofit/>
          </a:bodyPr>
          <a:lstStyle>
            <a:lvl1pPr>
              <a:defRPr lang="nb-NO" noProof="0" dirty="0"/>
            </a:lvl1pPr>
          </a:lstStyle>
          <a:p>
            <a:pPr lvl="0"/>
            <a:endParaRPr lang="nb-NO" noProof="0" dirty="0"/>
          </a:p>
        </p:txBody>
      </p:sp>
      <p:sp>
        <p:nvSpPr>
          <p:cNvPr id="4" name="Content Placeholder 3"/>
          <p:cNvSpPr>
            <a:spLocks noGrp="1"/>
          </p:cNvSpPr>
          <p:nvPr>
            <p:ph sz="half" idx="2"/>
          </p:nvPr>
        </p:nvSpPr>
        <p:spPr>
          <a:xfrm>
            <a:off x="6806316" y="1825625"/>
            <a:ext cx="4547484" cy="4351338"/>
          </a:xfrm>
          <a:prstGeom prst="rect">
            <a:avLst/>
          </a:prstGeom>
        </p:spPr>
        <p:txBody>
          <a:bodyPr vert="horz" lIns="91440" tIns="45720" rIns="91440" bIns="45720" rtlCol="0">
            <a:noAutofit/>
          </a:bodyPr>
          <a:lstStyle>
            <a:lvl1pPr>
              <a:defRPr lang="nb-NO" noProof="0" dirty="0"/>
            </a:lvl1pPr>
            <a:lvl2pPr>
              <a:defRPr lang="nb-NO" noProof="0" dirty="0"/>
            </a:lvl2pPr>
            <a:lvl3pPr>
              <a:defRPr lang="nb-NO" noProof="0" dirty="0"/>
            </a:lvl3pPr>
          </a:lstStyle>
          <a:p>
            <a:pPr lvl="0"/>
            <a:r>
              <a:rPr lang="nb-NO" noProof="0" dirty="0"/>
              <a:t>Edit Master </a:t>
            </a:r>
            <a:r>
              <a:rPr lang="nb-NO" noProof="0" dirty="0" err="1"/>
              <a:t>text</a:t>
            </a:r>
            <a:r>
              <a:rPr lang="nb-NO" noProof="0" dirty="0"/>
              <a:t> styles</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p:txBody>
      </p:sp>
      <p:sp>
        <p:nvSpPr>
          <p:cNvPr id="7" name="Slide Number Placeholder 6"/>
          <p:cNvSpPr>
            <a:spLocks noGrp="1"/>
          </p:cNvSpPr>
          <p:nvPr>
            <p:ph type="sldNum" sz="quarter" idx="12"/>
          </p:nvPr>
        </p:nvSpPr>
        <p:spPr/>
        <p:txBody>
          <a:bodyPr/>
          <a:lstStyle/>
          <a:p>
            <a:fld id="{618FBC2E-150B-49D4-A5E9-D014A10F5E5B}" type="slidenum">
              <a:rPr lang="nb-NO" smtClean="0"/>
              <a:t>‹#›</a:t>
            </a:fld>
            <a:endParaRPr lang="nb-NO" dirty="0"/>
          </a:p>
        </p:txBody>
      </p:sp>
      <p:sp>
        <p:nvSpPr>
          <p:cNvPr id="6" name="Picture Placeholder 5"/>
          <p:cNvSpPr>
            <a:spLocks noGrp="1"/>
          </p:cNvSpPr>
          <p:nvPr>
            <p:ph type="pic" sz="quarter" idx="13"/>
          </p:nvPr>
        </p:nvSpPr>
        <p:spPr>
          <a:xfrm>
            <a:off x="0" y="0"/>
            <a:ext cx="6096000" cy="6858000"/>
          </a:xfrm>
          <a:prstGeom prst="rect">
            <a:avLst/>
          </a:prstGeom>
          <a:solidFill>
            <a:schemeClr val="bg1"/>
          </a:solidFill>
        </p:spPr>
        <p:txBody>
          <a:bodyPr/>
          <a:lstStyle>
            <a:lvl1pPr marL="0" indent="0">
              <a:buNone/>
              <a:defRPr/>
            </a:lvl1pPr>
          </a:lstStyle>
          <a:p>
            <a:endParaRPr lang="nb-NO" dirty="0"/>
          </a:p>
        </p:txBody>
      </p:sp>
      <p:cxnSp>
        <p:nvCxnSpPr>
          <p:cNvPr id="8" name="Straight Connector 7"/>
          <p:cNvCxnSpPr/>
          <p:nvPr userDrawn="1"/>
        </p:nvCxnSpPr>
        <p:spPr>
          <a:xfrm>
            <a:off x="6900525" y="1341849"/>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6358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kst med graf høyre">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0000" tIns="45720" rIns="91440" bIns="45720" rtlCol="0" anchor="b">
            <a:noAutofit/>
          </a:bodyPr>
          <a:lstStyle>
            <a:lvl1pPr>
              <a:defRPr lang="nb-NO" noProof="0" dirty="0"/>
            </a:lvl1pPr>
          </a:lstStyle>
          <a:p>
            <a:pPr lvl="0"/>
            <a:endParaRPr lang="nb-NO" noProof="0" dirty="0"/>
          </a:p>
        </p:txBody>
      </p:sp>
      <p:sp>
        <p:nvSpPr>
          <p:cNvPr id="7" name="Slide Number Placeholder 6"/>
          <p:cNvSpPr>
            <a:spLocks noGrp="1"/>
          </p:cNvSpPr>
          <p:nvPr>
            <p:ph type="sldNum" sz="quarter" idx="12"/>
          </p:nvPr>
        </p:nvSpPr>
        <p:spPr/>
        <p:txBody>
          <a:bodyPr/>
          <a:lstStyle/>
          <a:p>
            <a:fld id="{618FBC2E-150B-49D4-A5E9-D014A10F5E5B}" type="slidenum">
              <a:rPr lang="nb-NO" smtClean="0"/>
              <a:t>‹#›</a:t>
            </a:fld>
            <a:endParaRPr lang="nb-NO" dirty="0"/>
          </a:p>
        </p:txBody>
      </p:sp>
      <p:sp>
        <p:nvSpPr>
          <p:cNvPr id="6" name="Chart Placeholder 5"/>
          <p:cNvSpPr>
            <a:spLocks noGrp="1"/>
          </p:cNvSpPr>
          <p:nvPr>
            <p:ph type="chart" sz="quarter" idx="13"/>
          </p:nvPr>
        </p:nvSpPr>
        <p:spPr>
          <a:xfrm>
            <a:off x="7529884" y="1825625"/>
            <a:ext cx="3851422" cy="4351338"/>
          </a:xfrm>
          <a:prstGeom prst="rect">
            <a:avLst/>
          </a:prstGeom>
        </p:spPr>
        <p:txBody>
          <a:bodyPr/>
          <a:lstStyle>
            <a:lvl1pPr marL="0" indent="0">
              <a:buNone/>
              <a:defRPr/>
            </a:lvl1pPr>
          </a:lstStyle>
          <a:p>
            <a:endParaRPr lang="nb-NO" dirty="0"/>
          </a:p>
        </p:txBody>
      </p:sp>
      <p:sp>
        <p:nvSpPr>
          <p:cNvPr id="8" name="Text Placeholder 2"/>
          <p:cNvSpPr>
            <a:spLocks noGrp="1"/>
          </p:cNvSpPr>
          <p:nvPr>
            <p:ph idx="1"/>
          </p:nvPr>
        </p:nvSpPr>
        <p:spPr>
          <a:xfrm>
            <a:off x="1234800" y="1825625"/>
            <a:ext cx="5573194" cy="4351338"/>
          </a:xfrm>
          <a:prstGeom prst="rect">
            <a:avLst/>
          </a:prstGeom>
        </p:spPr>
        <p:txBody>
          <a:bodyPr vert="horz" lIns="91440" tIns="45720" rIns="91440" bIns="45720" rtlCol="0">
            <a:noAutofit/>
          </a:bodyPr>
          <a:lstStyle>
            <a:lvl1pPr>
              <a:defRPr lang="nb-NO" noProof="0" dirty="0"/>
            </a:lvl1pPr>
            <a:lvl2pPr>
              <a:defRPr lang="nb-NO" noProof="0" dirty="0"/>
            </a:lvl2pPr>
            <a:lvl3pPr>
              <a:defRPr lang="nb-NO" noProof="0" dirty="0"/>
            </a:lvl3pPr>
          </a:lstStyle>
          <a:p>
            <a:pPr lvl="0"/>
            <a:r>
              <a:rPr lang="nb-NO" noProof="0" dirty="0"/>
              <a:t>Edit Master </a:t>
            </a:r>
            <a:r>
              <a:rPr lang="nb-NO" noProof="0" dirty="0" err="1"/>
              <a:t>text</a:t>
            </a:r>
            <a:r>
              <a:rPr lang="nb-NO" noProof="0" dirty="0"/>
              <a:t> styles</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p:txBody>
      </p:sp>
    </p:spTree>
    <p:extLst>
      <p:ext uri="{BB962C8B-B14F-4D97-AF65-F5344CB8AC3E}">
        <p14:creationId xmlns:p14="http://schemas.microsoft.com/office/powerpoint/2010/main" val="23367052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unkter med skjermbilde venstre">
    <p:spTree>
      <p:nvGrpSpPr>
        <p:cNvPr id="1" name=""/>
        <p:cNvGrpSpPr/>
        <p:nvPr/>
      </p:nvGrpSpPr>
      <p:grpSpPr>
        <a:xfrm>
          <a:off x="0" y="0"/>
          <a:ext cx="0" cy="0"/>
          <a:chOff x="0" y="0"/>
          <a:chExt cx="0" cy="0"/>
        </a:xfrm>
      </p:grpSpPr>
      <p:sp>
        <p:nvSpPr>
          <p:cNvPr id="2" name="Title 1"/>
          <p:cNvSpPr>
            <a:spLocks noGrp="1"/>
          </p:cNvSpPr>
          <p:nvPr>
            <p:ph type="title"/>
          </p:nvPr>
        </p:nvSpPr>
        <p:spPr>
          <a:xfrm>
            <a:off x="6648138" y="365126"/>
            <a:ext cx="4705662" cy="963024"/>
          </a:xfrm>
        </p:spPr>
        <p:txBody>
          <a:bodyPr vert="horz" lIns="90000" tIns="45720" rIns="91440" bIns="45720" rtlCol="0" anchor="b">
            <a:noAutofit/>
          </a:bodyPr>
          <a:lstStyle>
            <a:lvl1pPr>
              <a:defRPr lang="nb-NO" noProof="0" dirty="0"/>
            </a:lvl1pPr>
          </a:lstStyle>
          <a:p>
            <a:pPr lvl="0"/>
            <a:endParaRPr lang="nb-NO" noProof="0" dirty="0"/>
          </a:p>
        </p:txBody>
      </p:sp>
      <p:sp>
        <p:nvSpPr>
          <p:cNvPr id="4" name="Content Placeholder 3"/>
          <p:cNvSpPr>
            <a:spLocks noGrp="1"/>
          </p:cNvSpPr>
          <p:nvPr>
            <p:ph sz="half" idx="2"/>
          </p:nvPr>
        </p:nvSpPr>
        <p:spPr>
          <a:xfrm>
            <a:off x="6649200" y="1825625"/>
            <a:ext cx="4704600" cy="4351338"/>
          </a:xfrm>
          <a:prstGeom prst="rect">
            <a:avLst/>
          </a:prstGeom>
        </p:spPr>
        <p:txBody>
          <a:bodyPr vert="horz" lIns="91440" tIns="45720" rIns="91440" bIns="45720" rtlCol="0">
            <a:noAutofit/>
          </a:bodyPr>
          <a:lstStyle>
            <a:lvl1pPr>
              <a:defRPr lang="nb-NO" noProof="0" dirty="0"/>
            </a:lvl1pPr>
            <a:lvl2pPr>
              <a:defRPr lang="nb-NO" noProof="0" dirty="0"/>
            </a:lvl2pPr>
            <a:lvl3pPr>
              <a:defRPr lang="nb-NO" noProof="0" dirty="0"/>
            </a:lvl3pPr>
          </a:lstStyle>
          <a:p>
            <a:pPr lvl="0"/>
            <a:r>
              <a:rPr lang="nb-NO" noProof="0" dirty="0"/>
              <a:t>Edit Master </a:t>
            </a:r>
            <a:r>
              <a:rPr lang="nb-NO" noProof="0" dirty="0" err="1"/>
              <a:t>text</a:t>
            </a:r>
            <a:r>
              <a:rPr lang="nb-NO" noProof="0" dirty="0"/>
              <a:t> styles</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p:txBody>
      </p:sp>
      <p:sp>
        <p:nvSpPr>
          <p:cNvPr id="7" name="Slide Number Placeholder 6"/>
          <p:cNvSpPr>
            <a:spLocks noGrp="1"/>
          </p:cNvSpPr>
          <p:nvPr>
            <p:ph type="sldNum" sz="quarter" idx="12"/>
          </p:nvPr>
        </p:nvSpPr>
        <p:spPr/>
        <p:txBody>
          <a:bodyPr/>
          <a:lstStyle/>
          <a:p>
            <a:fld id="{618FBC2E-150B-49D4-A5E9-D014A10F5E5B}" type="slidenum">
              <a:rPr lang="nb-NO" smtClean="0"/>
              <a:t>‹#›</a:t>
            </a:fld>
            <a:endParaRPr lang="nb-NO" dirty="0"/>
          </a:p>
        </p:txBody>
      </p:sp>
      <p:pic>
        <p:nvPicPr>
          <p:cNvPr id="8" name="Picture 7"/>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365126"/>
            <a:ext cx="6648138" cy="6492874"/>
          </a:xfrm>
          <a:prstGeom prst="rect">
            <a:avLst/>
          </a:prstGeom>
        </p:spPr>
      </p:pic>
      <p:cxnSp>
        <p:nvCxnSpPr>
          <p:cNvPr id="9" name="Straight Connector 8"/>
          <p:cNvCxnSpPr/>
          <p:nvPr userDrawn="1"/>
        </p:nvCxnSpPr>
        <p:spPr>
          <a:xfrm>
            <a:off x="6762439" y="1378158"/>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0" y="-447795"/>
            <a:ext cx="6012864" cy="369332"/>
          </a:xfrm>
          <a:prstGeom prst="rect">
            <a:avLst/>
          </a:prstGeom>
          <a:noFill/>
          <a:ln w="12700">
            <a:solidFill>
              <a:srgbClr val="FF0000"/>
            </a:solidFill>
          </a:ln>
        </p:spPr>
        <p:txBody>
          <a:bodyPr wrap="none" rtlCol="0">
            <a:spAutoFit/>
          </a:bodyPr>
          <a:lstStyle/>
          <a:p>
            <a:r>
              <a:rPr lang="nb-NO" dirty="0"/>
              <a:t>Lim inn skjermbilde, beskjær</a:t>
            </a:r>
            <a:r>
              <a:rPr lang="nb-NO" baseline="0" dirty="0"/>
              <a:t> det</a:t>
            </a:r>
            <a:r>
              <a:rPr lang="nb-NO" dirty="0"/>
              <a:t> og legg det «inni» skjermen.</a:t>
            </a:r>
          </a:p>
        </p:txBody>
      </p:sp>
    </p:spTree>
    <p:extLst>
      <p:ext uri="{BB962C8B-B14F-4D97-AF65-F5344CB8AC3E}">
        <p14:creationId xmlns:p14="http://schemas.microsoft.com/office/powerpoint/2010/main" val="23775828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unkter med mobil høyre">
    <p:spTree>
      <p:nvGrpSpPr>
        <p:cNvPr id="1" name=""/>
        <p:cNvGrpSpPr/>
        <p:nvPr/>
      </p:nvGrpSpPr>
      <p:grpSpPr>
        <a:xfrm>
          <a:off x="0" y="0"/>
          <a:ext cx="0" cy="0"/>
          <a:chOff x="0" y="0"/>
          <a:chExt cx="0" cy="0"/>
        </a:xfrm>
      </p:grpSpPr>
      <p:sp>
        <p:nvSpPr>
          <p:cNvPr id="2" name="Title 1"/>
          <p:cNvSpPr>
            <a:spLocks noGrp="1"/>
          </p:cNvSpPr>
          <p:nvPr>
            <p:ph type="title"/>
          </p:nvPr>
        </p:nvSpPr>
        <p:spPr>
          <a:xfrm>
            <a:off x="1207294" y="365126"/>
            <a:ext cx="4888706" cy="963024"/>
          </a:xfrm>
        </p:spPr>
        <p:txBody>
          <a:bodyPr vert="horz" lIns="90000" tIns="45720" rIns="91440" bIns="45720" rtlCol="0" anchor="b">
            <a:noAutofit/>
          </a:bodyPr>
          <a:lstStyle>
            <a:lvl1pPr>
              <a:defRPr lang="nb-NO" noProof="0" dirty="0"/>
            </a:lvl1pPr>
          </a:lstStyle>
          <a:p>
            <a:pPr lvl="0"/>
            <a:endParaRPr lang="nb-NO" noProof="0" dirty="0"/>
          </a:p>
        </p:txBody>
      </p:sp>
      <p:sp>
        <p:nvSpPr>
          <p:cNvPr id="6" name="Slide Number Placeholder 5"/>
          <p:cNvSpPr>
            <a:spLocks noGrp="1"/>
          </p:cNvSpPr>
          <p:nvPr>
            <p:ph type="sldNum" sz="quarter" idx="12"/>
          </p:nvPr>
        </p:nvSpPr>
        <p:spPr/>
        <p:txBody>
          <a:bodyPr/>
          <a:lstStyle/>
          <a:p>
            <a:fld id="{618FBC2E-150B-49D4-A5E9-D014A10F5E5B}" type="slidenum">
              <a:rPr lang="nb-NO" smtClean="0"/>
              <a:t>‹#›</a:t>
            </a:fld>
            <a:endParaRPr lang="nb-NO" dirty="0"/>
          </a:p>
        </p:txBody>
      </p:sp>
      <p:cxnSp>
        <p:nvCxnSpPr>
          <p:cNvPr id="7" name="Straight Connector 6"/>
          <p:cNvCxnSpPr/>
          <p:nvPr userDrawn="1"/>
        </p:nvCxnSpPr>
        <p:spPr>
          <a:xfrm>
            <a:off x="1329176" y="1328149"/>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7169443" y="365126"/>
            <a:ext cx="3511116" cy="6243403"/>
          </a:xfrm>
          <a:prstGeom prst="rect">
            <a:avLst/>
          </a:prstGeom>
        </p:spPr>
      </p:pic>
      <p:sp>
        <p:nvSpPr>
          <p:cNvPr id="9" name="TextBox 8"/>
          <p:cNvSpPr txBox="1"/>
          <p:nvPr userDrawn="1"/>
        </p:nvSpPr>
        <p:spPr>
          <a:xfrm>
            <a:off x="0" y="-447795"/>
            <a:ext cx="6012864" cy="369332"/>
          </a:xfrm>
          <a:prstGeom prst="rect">
            <a:avLst/>
          </a:prstGeom>
          <a:noFill/>
          <a:ln w="12700">
            <a:solidFill>
              <a:srgbClr val="FF0000"/>
            </a:solidFill>
          </a:ln>
        </p:spPr>
        <p:txBody>
          <a:bodyPr wrap="none" rtlCol="0">
            <a:spAutoFit/>
          </a:bodyPr>
          <a:lstStyle/>
          <a:p>
            <a:r>
              <a:rPr lang="nb-NO" dirty="0"/>
              <a:t>Lim inn skjermbilde, beskjær</a:t>
            </a:r>
            <a:r>
              <a:rPr lang="nb-NO" baseline="0" dirty="0"/>
              <a:t> det</a:t>
            </a:r>
            <a:r>
              <a:rPr lang="nb-NO" dirty="0"/>
              <a:t> og legg det «inni» skjermen.</a:t>
            </a:r>
          </a:p>
        </p:txBody>
      </p:sp>
      <p:sp>
        <p:nvSpPr>
          <p:cNvPr id="10" name="Plassholder for tekst 4">
            <a:extLst>
              <a:ext uri="{FF2B5EF4-FFF2-40B4-BE49-F238E27FC236}">
                <a16:creationId xmlns:a16="http://schemas.microsoft.com/office/drawing/2014/main" id="{696B9C2F-59C2-4F8E-AF8D-DDCE8553DC11}"/>
              </a:ext>
            </a:extLst>
          </p:cNvPr>
          <p:cNvSpPr>
            <a:spLocks noGrp="1"/>
          </p:cNvSpPr>
          <p:nvPr>
            <p:ph type="body" sz="quarter" idx="13"/>
          </p:nvPr>
        </p:nvSpPr>
        <p:spPr>
          <a:xfrm>
            <a:off x="1207295" y="1825625"/>
            <a:ext cx="4888706" cy="4351326"/>
          </a:xfrm>
        </p:spPr>
        <p:txBody>
          <a:bodyPr/>
          <a:lstStyle/>
          <a:p>
            <a:pPr lvl="0"/>
            <a:r>
              <a:rPr lang="nb-NO" dirty="0"/>
              <a:t>Rediger tekststiler i malen</a:t>
            </a:r>
          </a:p>
          <a:p>
            <a:pPr lvl="1"/>
            <a:r>
              <a:rPr lang="nb-NO" dirty="0"/>
              <a:t>Andre nivå</a:t>
            </a:r>
          </a:p>
          <a:p>
            <a:pPr lvl="2"/>
            <a:r>
              <a:rPr lang="nb-NO" dirty="0"/>
              <a:t>Tredje nivå</a:t>
            </a:r>
          </a:p>
        </p:txBody>
      </p:sp>
    </p:spTree>
    <p:extLst>
      <p:ext uri="{BB962C8B-B14F-4D97-AF65-F5344CB8AC3E}">
        <p14:creationId xmlns:p14="http://schemas.microsoft.com/office/powerpoint/2010/main" val="15940917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Fokusbokser">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618FBC2E-150B-49D4-A5E9-D014A10F5E5B}" type="slidenum">
              <a:rPr lang="nb-NO" smtClean="0"/>
              <a:t>‹#›</a:t>
            </a:fld>
            <a:endParaRPr lang="nb-NO" dirty="0"/>
          </a:p>
        </p:txBody>
      </p:sp>
      <p:sp>
        <p:nvSpPr>
          <p:cNvPr id="5" name="Text Placeholder 4"/>
          <p:cNvSpPr>
            <a:spLocks noGrp="1"/>
          </p:cNvSpPr>
          <p:nvPr>
            <p:ph type="body" sz="quarter" idx="13"/>
          </p:nvPr>
        </p:nvSpPr>
        <p:spPr>
          <a:xfrm>
            <a:off x="1717200" y="4217322"/>
            <a:ext cx="2469600" cy="2069178"/>
          </a:xfrm>
          <a:prstGeom prst="rect">
            <a:avLst/>
          </a:prstGeom>
        </p:spPr>
        <p:txBody>
          <a:bodyPr>
            <a:noAutofit/>
          </a:bodyPr>
          <a:lstStyle>
            <a:lvl1pPr marL="0" indent="0" algn="ctr">
              <a:buNone/>
              <a:defRPr lang="en-US" sz="1800" kern="1200" dirty="0" smtClean="0">
                <a:solidFill>
                  <a:schemeClr val="tx1"/>
                </a:solidFill>
                <a:latin typeface="+mn-lt"/>
                <a:ea typeface="+mn-ea"/>
                <a:cs typeface="+mn-cs"/>
              </a:defRPr>
            </a:lvl1pPr>
          </a:lstStyle>
          <a:p>
            <a:pPr lvl="0"/>
            <a:endParaRPr lang="nb-NO" noProof="0" dirty="0"/>
          </a:p>
        </p:txBody>
      </p:sp>
      <p:sp>
        <p:nvSpPr>
          <p:cNvPr id="9" name="Text Placeholder 4"/>
          <p:cNvSpPr>
            <a:spLocks noGrp="1"/>
          </p:cNvSpPr>
          <p:nvPr>
            <p:ph type="body" sz="quarter" idx="14"/>
          </p:nvPr>
        </p:nvSpPr>
        <p:spPr>
          <a:xfrm>
            <a:off x="4861200" y="4217322"/>
            <a:ext cx="2469600" cy="2069178"/>
          </a:xfrm>
          <a:prstGeom prst="rect">
            <a:avLst/>
          </a:prstGeom>
        </p:spPr>
        <p:txBody>
          <a:bodyPr>
            <a:noAutofit/>
          </a:bodyPr>
          <a:lstStyle>
            <a:lvl1pPr marL="0" indent="0" algn="ctr">
              <a:buNone/>
              <a:defRPr lang="en-US" sz="1800" kern="1200" dirty="0" smtClean="0">
                <a:solidFill>
                  <a:schemeClr val="tx1"/>
                </a:solidFill>
                <a:latin typeface="+mn-lt"/>
                <a:ea typeface="+mn-ea"/>
                <a:cs typeface="+mn-cs"/>
              </a:defRPr>
            </a:lvl1pPr>
          </a:lstStyle>
          <a:p>
            <a:pPr lvl="0"/>
            <a:endParaRPr lang="nb-NO" noProof="0" dirty="0"/>
          </a:p>
        </p:txBody>
      </p:sp>
      <p:sp>
        <p:nvSpPr>
          <p:cNvPr id="10" name="Text Placeholder 4"/>
          <p:cNvSpPr>
            <a:spLocks noGrp="1"/>
          </p:cNvSpPr>
          <p:nvPr>
            <p:ph type="body" sz="quarter" idx="15"/>
          </p:nvPr>
        </p:nvSpPr>
        <p:spPr>
          <a:xfrm>
            <a:off x="8005200" y="4217322"/>
            <a:ext cx="2469600" cy="2069178"/>
          </a:xfrm>
          <a:prstGeom prst="rect">
            <a:avLst/>
          </a:prstGeom>
        </p:spPr>
        <p:txBody>
          <a:bodyPr>
            <a:noAutofit/>
          </a:bodyPr>
          <a:lstStyle>
            <a:lvl1pPr marL="0" indent="0" algn="ctr">
              <a:buNone/>
              <a:defRPr lang="en-US" sz="1800" kern="1200" dirty="0" smtClean="0">
                <a:solidFill>
                  <a:schemeClr val="tx1"/>
                </a:solidFill>
                <a:latin typeface="+mn-lt"/>
                <a:ea typeface="+mn-ea"/>
                <a:cs typeface="+mn-cs"/>
              </a:defRPr>
            </a:lvl1pPr>
          </a:lstStyle>
          <a:p>
            <a:pPr lvl="0"/>
            <a:endParaRPr lang="nb-NO" noProof="0" dirty="0"/>
          </a:p>
        </p:txBody>
      </p:sp>
      <p:grpSp>
        <p:nvGrpSpPr>
          <p:cNvPr id="14" name="Group 13"/>
          <p:cNvGrpSpPr/>
          <p:nvPr userDrawn="1"/>
        </p:nvGrpSpPr>
        <p:grpSpPr>
          <a:xfrm>
            <a:off x="2813890" y="3695061"/>
            <a:ext cx="276220" cy="276220"/>
            <a:chOff x="5293895" y="2030930"/>
            <a:chExt cx="683394" cy="683394"/>
          </a:xfrm>
        </p:grpSpPr>
        <p:sp>
          <p:nvSpPr>
            <p:cNvPr id="15" name="Oval 14"/>
            <p:cNvSpPr/>
            <p:nvPr/>
          </p:nvSpPr>
          <p:spPr>
            <a:xfrm>
              <a:off x="5476775" y="2213810"/>
              <a:ext cx="317634" cy="317634"/>
            </a:xfrm>
            <a:prstGeom prst="ellipse">
              <a:avLst/>
            </a:prstGeom>
            <a:noFill/>
            <a:ln w="28575">
              <a:solidFill>
                <a:srgbClr val="FA6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p:cNvSpPr/>
            <p:nvPr/>
          </p:nvSpPr>
          <p:spPr>
            <a:xfrm>
              <a:off x="5293895" y="2030930"/>
              <a:ext cx="683394" cy="683394"/>
            </a:xfrm>
            <a:prstGeom prst="ellipse">
              <a:avLst/>
            </a:prstGeom>
            <a:noFill/>
            <a:ln w="28575">
              <a:solidFill>
                <a:srgbClr val="FA6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7" name="Group 16"/>
          <p:cNvGrpSpPr/>
          <p:nvPr userDrawn="1"/>
        </p:nvGrpSpPr>
        <p:grpSpPr>
          <a:xfrm>
            <a:off x="5957890" y="3700997"/>
            <a:ext cx="276220" cy="276220"/>
            <a:chOff x="5293895" y="2030930"/>
            <a:chExt cx="683394" cy="683394"/>
          </a:xfrm>
        </p:grpSpPr>
        <p:sp>
          <p:nvSpPr>
            <p:cNvPr id="18" name="Oval 17"/>
            <p:cNvSpPr/>
            <p:nvPr/>
          </p:nvSpPr>
          <p:spPr>
            <a:xfrm>
              <a:off x="5476775" y="2213810"/>
              <a:ext cx="317634" cy="317634"/>
            </a:xfrm>
            <a:prstGeom prst="ellipse">
              <a:avLst/>
            </a:prstGeom>
            <a:noFill/>
            <a:ln w="28575">
              <a:solidFill>
                <a:srgbClr val="FA6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p:cNvSpPr/>
            <p:nvPr/>
          </p:nvSpPr>
          <p:spPr>
            <a:xfrm>
              <a:off x="5293895" y="2030930"/>
              <a:ext cx="683394" cy="683394"/>
            </a:xfrm>
            <a:prstGeom prst="ellipse">
              <a:avLst/>
            </a:prstGeom>
            <a:noFill/>
            <a:ln w="28575">
              <a:solidFill>
                <a:srgbClr val="FA6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0" name="Group 19"/>
          <p:cNvGrpSpPr/>
          <p:nvPr userDrawn="1"/>
        </p:nvGrpSpPr>
        <p:grpSpPr>
          <a:xfrm>
            <a:off x="9101890" y="3695061"/>
            <a:ext cx="276220" cy="276220"/>
            <a:chOff x="5293895" y="2030930"/>
            <a:chExt cx="683394" cy="683394"/>
          </a:xfrm>
        </p:grpSpPr>
        <p:sp>
          <p:nvSpPr>
            <p:cNvPr id="21" name="Oval 20"/>
            <p:cNvSpPr/>
            <p:nvPr/>
          </p:nvSpPr>
          <p:spPr>
            <a:xfrm>
              <a:off x="5476775" y="2213810"/>
              <a:ext cx="317634" cy="317634"/>
            </a:xfrm>
            <a:prstGeom prst="ellipse">
              <a:avLst/>
            </a:prstGeom>
            <a:noFill/>
            <a:ln w="28575">
              <a:solidFill>
                <a:srgbClr val="FA6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p:cNvSpPr/>
            <p:nvPr/>
          </p:nvSpPr>
          <p:spPr>
            <a:xfrm>
              <a:off x="5293895" y="2030930"/>
              <a:ext cx="683394" cy="683394"/>
            </a:xfrm>
            <a:prstGeom prst="ellipse">
              <a:avLst/>
            </a:prstGeom>
            <a:noFill/>
            <a:ln w="28575">
              <a:solidFill>
                <a:srgbClr val="FA6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Title 1"/>
          <p:cNvSpPr>
            <a:spLocks noGrp="1"/>
          </p:cNvSpPr>
          <p:nvPr>
            <p:ph type="ctrTitle"/>
          </p:nvPr>
        </p:nvSpPr>
        <p:spPr>
          <a:xfrm>
            <a:off x="2887808" y="1317043"/>
            <a:ext cx="6490302" cy="1126884"/>
          </a:xfrm>
        </p:spPr>
        <p:txBody>
          <a:bodyPr anchor="b">
            <a:noAutofit/>
          </a:bodyPr>
          <a:lstStyle>
            <a:lvl1pPr algn="ctr">
              <a:defRPr sz="3600"/>
            </a:lvl1pPr>
          </a:lstStyle>
          <a:p>
            <a:endParaRPr lang="nb-NO" noProof="0" dirty="0"/>
          </a:p>
        </p:txBody>
      </p:sp>
      <p:cxnSp>
        <p:nvCxnSpPr>
          <p:cNvPr id="28" name="Straight Connector 27"/>
          <p:cNvCxnSpPr/>
          <p:nvPr userDrawn="1"/>
        </p:nvCxnSpPr>
        <p:spPr>
          <a:xfrm>
            <a:off x="5633011" y="2608309"/>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7" name="Group 6">
            <a:extLst>
              <a:ext uri="{FF2B5EF4-FFF2-40B4-BE49-F238E27FC236}">
                <a16:creationId xmlns:a16="http://schemas.microsoft.com/office/drawing/2014/main" id="{5B443CCA-3D95-4EE5-BB97-9C4564C370AE}"/>
              </a:ext>
            </a:extLst>
          </p:cNvPr>
          <p:cNvGrpSpPr/>
          <p:nvPr userDrawn="1"/>
        </p:nvGrpSpPr>
        <p:grpSpPr>
          <a:xfrm rot="10800000">
            <a:off x="11950995" y="657823"/>
            <a:ext cx="241005" cy="659219"/>
            <a:chOff x="11950995" y="552893"/>
            <a:chExt cx="241005" cy="659219"/>
          </a:xfrm>
          <a:solidFill>
            <a:srgbClr val="000000"/>
          </a:solidFill>
        </p:grpSpPr>
        <p:sp>
          <p:nvSpPr>
            <p:cNvPr id="29" name="Rectangle 7">
              <a:extLst>
                <a:ext uri="{FF2B5EF4-FFF2-40B4-BE49-F238E27FC236}">
                  <a16:creationId xmlns:a16="http://schemas.microsoft.com/office/drawing/2014/main" id="{B7E84CBF-3925-4649-BD9C-0D02AB474F16}"/>
                </a:ext>
              </a:extLst>
            </p:cNvPr>
            <p:cNvSpPr/>
            <p:nvPr/>
          </p:nvSpPr>
          <p:spPr>
            <a:xfrm>
              <a:off x="11950995" y="552893"/>
              <a:ext cx="241005" cy="6592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 name="Picture 11">
              <a:extLst>
                <a:ext uri="{FF2B5EF4-FFF2-40B4-BE49-F238E27FC236}">
                  <a16:creationId xmlns:a16="http://schemas.microsoft.com/office/drawing/2014/main" id="{CBABD96F-CE45-4E64-8123-D2586BA53B3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11829714" y="828836"/>
              <a:ext cx="506509" cy="139290"/>
            </a:xfrm>
            <a:prstGeom prst="rect">
              <a:avLst/>
            </a:prstGeom>
            <a:grpFill/>
          </p:spPr>
        </p:pic>
      </p:grpSp>
    </p:spTree>
    <p:extLst>
      <p:ext uri="{BB962C8B-B14F-4D97-AF65-F5344CB8AC3E}">
        <p14:creationId xmlns:p14="http://schemas.microsoft.com/office/powerpoint/2010/main" val="36465196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Stor fremhevet tekst">
    <p:spTree>
      <p:nvGrpSpPr>
        <p:cNvPr id="1" name=""/>
        <p:cNvGrpSpPr/>
        <p:nvPr/>
      </p:nvGrpSpPr>
      <p:grpSpPr>
        <a:xfrm>
          <a:off x="0" y="0"/>
          <a:ext cx="0" cy="0"/>
          <a:chOff x="0" y="0"/>
          <a:chExt cx="0" cy="0"/>
        </a:xfrm>
      </p:grpSpPr>
      <p:sp>
        <p:nvSpPr>
          <p:cNvPr id="2" name="Title 1"/>
          <p:cNvSpPr>
            <a:spLocks noGrp="1"/>
          </p:cNvSpPr>
          <p:nvPr>
            <p:ph type="ctrTitle"/>
          </p:nvPr>
        </p:nvSpPr>
        <p:spPr>
          <a:xfrm>
            <a:off x="0" y="1317043"/>
            <a:ext cx="8333306" cy="3076364"/>
          </a:xfrm>
          <a:solidFill>
            <a:schemeClr val="bg1">
              <a:alpha val="90000"/>
            </a:schemeClr>
          </a:solidFill>
        </p:spPr>
        <p:txBody>
          <a:bodyPr lIns="1440000" tIns="144000" bIns="144000" anchor="ctr" anchorCtr="0">
            <a:noAutofit/>
          </a:bodyPr>
          <a:lstStyle>
            <a:lvl1pPr algn="l">
              <a:lnSpc>
                <a:spcPct val="100000"/>
              </a:lnSpc>
              <a:defRPr sz="4500"/>
            </a:lvl1pPr>
          </a:lstStyle>
          <a:p>
            <a:endParaRPr lang="nb-NO" noProof="0" dirty="0"/>
          </a:p>
        </p:txBody>
      </p:sp>
      <p:sp>
        <p:nvSpPr>
          <p:cNvPr id="6" name="Slide Number Placeholder 5"/>
          <p:cNvSpPr>
            <a:spLocks noGrp="1"/>
          </p:cNvSpPr>
          <p:nvPr>
            <p:ph type="sldNum" sz="quarter" idx="12"/>
          </p:nvPr>
        </p:nvSpPr>
        <p:spPr/>
        <p:txBody>
          <a:bodyPr/>
          <a:lstStyle/>
          <a:p>
            <a:fld id="{618FBC2E-150B-49D4-A5E9-D014A10F5E5B}" type="slidenum">
              <a:rPr lang="nb-NO" smtClean="0"/>
              <a:t>‹#›</a:t>
            </a:fld>
            <a:endParaRPr lang="nb-NO" dirty="0"/>
          </a:p>
        </p:txBody>
      </p:sp>
      <p:sp>
        <p:nvSpPr>
          <p:cNvPr id="14" name="TextBox 13"/>
          <p:cNvSpPr txBox="1"/>
          <p:nvPr userDrawn="1"/>
        </p:nvSpPr>
        <p:spPr>
          <a:xfrm>
            <a:off x="0" y="-726090"/>
            <a:ext cx="9744912" cy="646331"/>
          </a:xfrm>
          <a:prstGeom prst="rect">
            <a:avLst/>
          </a:prstGeom>
          <a:noFill/>
          <a:ln w="12700">
            <a:solidFill>
              <a:srgbClr val="FF0000"/>
            </a:solidFill>
          </a:ln>
        </p:spPr>
        <p:txBody>
          <a:bodyPr wrap="none" rtlCol="0">
            <a:spAutoFit/>
          </a:bodyPr>
          <a:lstStyle/>
          <a:p>
            <a:r>
              <a:rPr lang="nb-NO" dirty="0"/>
              <a:t>Legg</a:t>
            </a:r>
            <a:r>
              <a:rPr lang="nb-NO" baseline="0" dirty="0"/>
              <a:t> gjerne inn et </a:t>
            </a:r>
            <a:r>
              <a:rPr lang="nb-NO" dirty="0"/>
              <a:t>bakgrunnsbilde på dette lysbildet! </a:t>
            </a:r>
            <a:br>
              <a:rPr lang="nb-NO" dirty="0"/>
            </a:br>
            <a:r>
              <a:rPr lang="nb-NO" dirty="0"/>
              <a:t>Høyreklikk på bakgrunnen, velg «Formater bakgrunn», «Bilde…» </a:t>
            </a:r>
            <a:r>
              <a:rPr lang="nb-NO" baseline="0" dirty="0"/>
              <a:t>og velg bildet du vil ha som bakgrunn</a:t>
            </a:r>
            <a:endParaRPr lang="nb-NO" dirty="0"/>
          </a:p>
        </p:txBody>
      </p:sp>
      <p:sp>
        <p:nvSpPr>
          <p:cNvPr id="15" name="TextBox 14"/>
          <p:cNvSpPr txBox="1"/>
          <p:nvPr userDrawn="1"/>
        </p:nvSpPr>
        <p:spPr>
          <a:xfrm>
            <a:off x="0" y="6932341"/>
            <a:ext cx="6248827" cy="369332"/>
          </a:xfrm>
          <a:prstGeom prst="rect">
            <a:avLst/>
          </a:prstGeom>
          <a:noFill/>
          <a:ln w="12700">
            <a:solidFill>
              <a:srgbClr val="FF0000"/>
            </a:solidFill>
          </a:ln>
        </p:spPr>
        <p:txBody>
          <a:bodyPr wrap="none" rtlCol="0">
            <a:spAutoFit/>
          </a:bodyPr>
          <a:lstStyle/>
          <a:p>
            <a:r>
              <a:rPr lang="nb-NO" dirty="0"/>
              <a:t>Uthev tekst du vil få frem med MØRK oransje, fet</a:t>
            </a:r>
            <a:r>
              <a:rPr lang="nb-NO" baseline="0" dirty="0"/>
              <a:t> og/eller kursiv!</a:t>
            </a:r>
            <a:endParaRPr lang="nb-NO" dirty="0"/>
          </a:p>
        </p:txBody>
      </p:sp>
      <p:grpSp>
        <p:nvGrpSpPr>
          <p:cNvPr id="9" name="Group 6">
            <a:extLst>
              <a:ext uri="{FF2B5EF4-FFF2-40B4-BE49-F238E27FC236}">
                <a16:creationId xmlns:a16="http://schemas.microsoft.com/office/drawing/2014/main" id="{AAC2E9E4-9DC5-4291-A71A-F3DDC30DF4F6}"/>
              </a:ext>
            </a:extLst>
          </p:cNvPr>
          <p:cNvGrpSpPr/>
          <p:nvPr userDrawn="1"/>
        </p:nvGrpSpPr>
        <p:grpSpPr>
          <a:xfrm rot="10800000">
            <a:off x="11950995" y="657823"/>
            <a:ext cx="241005" cy="659219"/>
            <a:chOff x="11950995" y="552893"/>
            <a:chExt cx="241005" cy="659219"/>
          </a:xfrm>
          <a:solidFill>
            <a:srgbClr val="000000"/>
          </a:solidFill>
        </p:grpSpPr>
        <p:sp>
          <p:nvSpPr>
            <p:cNvPr id="10" name="Rectangle 7">
              <a:extLst>
                <a:ext uri="{FF2B5EF4-FFF2-40B4-BE49-F238E27FC236}">
                  <a16:creationId xmlns:a16="http://schemas.microsoft.com/office/drawing/2014/main" id="{B6E4C888-1DD4-4D4F-BD36-31903523B190}"/>
                </a:ext>
              </a:extLst>
            </p:cNvPr>
            <p:cNvSpPr/>
            <p:nvPr/>
          </p:nvSpPr>
          <p:spPr>
            <a:xfrm>
              <a:off x="11950995" y="552893"/>
              <a:ext cx="241005" cy="6592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1">
              <a:extLst>
                <a:ext uri="{FF2B5EF4-FFF2-40B4-BE49-F238E27FC236}">
                  <a16:creationId xmlns:a16="http://schemas.microsoft.com/office/drawing/2014/main" id="{D02118FE-968E-4950-B375-73C2A1F9158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11829714" y="828836"/>
              <a:ext cx="506509" cy="139290"/>
            </a:xfrm>
            <a:prstGeom prst="rect">
              <a:avLst/>
            </a:prstGeom>
            <a:grpFill/>
          </p:spPr>
        </p:pic>
      </p:grpSp>
    </p:spTree>
    <p:extLst>
      <p:ext uri="{BB962C8B-B14F-4D97-AF65-F5344CB8AC3E}">
        <p14:creationId xmlns:p14="http://schemas.microsoft.com/office/powerpoint/2010/main" val="38998870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itat med lite bilde">
    <p:spTree>
      <p:nvGrpSpPr>
        <p:cNvPr id="1" name=""/>
        <p:cNvGrpSpPr/>
        <p:nvPr/>
      </p:nvGrpSpPr>
      <p:grpSpPr>
        <a:xfrm>
          <a:off x="0" y="0"/>
          <a:ext cx="0" cy="0"/>
          <a:chOff x="0" y="0"/>
          <a:chExt cx="0" cy="0"/>
        </a:xfrm>
      </p:grpSpPr>
      <p:sp>
        <p:nvSpPr>
          <p:cNvPr id="2" name="Title 1"/>
          <p:cNvSpPr>
            <a:spLocks noGrp="1"/>
          </p:cNvSpPr>
          <p:nvPr>
            <p:ph type="ctrTitle"/>
          </p:nvPr>
        </p:nvSpPr>
        <p:spPr>
          <a:xfrm>
            <a:off x="1234800" y="1774358"/>
            <a:ext cx="5394600" cy="2845350"/>
          </a:xfrm>
        </p:spPr>
        <p:txBody>
          <a:bodyPr anchor="t">
            <a:noAutofit/>
          </a:bodyPr>
          <a:lstStyle>
            <a:lvl1pPr algn="l">
              <a:defRPr sz="4500" b="1" i="1"/>
            </a:lvl1pPr>
          </a:lstStyle>
          <a:p>
            <a:endParaRPr lang="nb-NO" noProof="0" dirty="0"/>
          </a:p>
        </p:txBody>
      </p:sp>
      <p:sp>
        <p:nvSpPr>
          <p:cNvPr id="6" name="Slide Number Placeholder 5"/>
          <p:cNvSpPr>
            <a:spLocks noGrp="1"/>
          </p:cNvSpPr>
          <p:nvPr>
            <p:ph type="sldNum" sz="quarter" idx="12"/>
          </p:nvPr>
        </p:nvSpPr>
        <p:spPr/>
        <p:txBody>
          <a:bodyPr/>
          <a:lstStyle/>
          <a:p>
            <a:fld id="{618FBC2E-150B-49D4-A5E9-D014A10F5E5B}" type="slidenum">
              <a:rPr lang="nb-NO" smtClean="0"/>
              <a:t>‹#›</a:t>
            </a:fld>
            <a:endParaRPr lang="nb-NO" dirty="0"/>
          </a:p>
        </p:txBody>
      </p:sp>
      <p:sp>
        <p:nvSpPr>
          <p:cNvPr id="14" name="TextBox 13"/>
          <p:cNvSpPr txBox="1"/>
          <p:nvPr userDrawn="1"/>
        </p:nvSpPr>
        <p:spPr>
          <a:xfrm>
            <a:off x="0" y="-485276"/>
            <a:ext cx="6654642" cy="369332"/>
          </a:xfrm>
          <a:prstGeom prst="rect">
            <a:avLst/>
          </a:prstGeom>
          <a:noFill/>
          <a:ln w="12700">
            <a:solidFill>
              <a:srgbClr val="FF0000"/>
            </a:solidFill>
          </a:ln>
        </p:spPr>
        <p:txBody>
          <a:bodyPr wrap="none" rtlCol="0">
            <a:spAutoFit/>
          </a:bodyPr>
          <a:lstStyle/>
          <a:p>
            <a:r>
              <a:rPr lang="nb-NO" dirty="0"/>
              <a:t>Legg</a:t>
            </a:r>
            <a:r>
              <a:rPr lang="nb-NO" baseline="0" dirty="0"/>
              <a:t> gjerne inn et </a:t>
            </a:r>
            <a:r>
              <a:rPr lang="nb-NO" dirty="0"/>
              <a:t>portrett av personen du siterer på dette lysbildet! </a:t>
            </a:r>
          </a:p>
        </p:txBody>
      </p:sp>
      <p:sp>
        <p:nvSpPr>
          <p:cNvPr id="9" name="Title 40"/>
          <p:cNvSpPr txBox="1">
            <a:spLocks/>
          </p:cNvSpPr>
          <p:nvPr userDrawn="1"/>
        </p:nvSpPr>
        <p:spPr>
          <a:xfrm>
            <a:off x="1234800" y="677135"/>
            <a:ext cx="1228822" cy="1097222"/>
          </a:xfrm>
          <a:prstGeom prst="rect">
            <a:avLst/>
          </a:prstGeom>
        </p:spPr>
        <p:txBody>
          <a:bodyPr lIns="0"/>
          <a:lstStyle>
            <a:lvl1pPr algn="l" defTabSz="914400" rtl="0" eaLnBrk="1" latinLnBrk="0" hangingPunct="1">
              <a:lnSpc>
                <a:spcPct val="90000"/>
              </a:lnSpc>
              <a:spcBef>
                <a:spcPct val="0"/>
              </a:spcBef>
              <a:buNone/>
              <a:defRPr sz="2500" b="1" kern="1200">
                <a:solidFill>
                  <a:schemeClr val="tx1"/>
                </a:solidFill>
                <a:latin typeface="+mn-lt"/>
                <a:ea typeface="+mj-ea"/>
                <a:cs typeface="+mj-cs"/>
              </a:defRPr>
            </a:lvl1pPr>
          </a:lstStyle>
          <a:p>
            <a:pPr algn="ctr"/>
            <a:r>
              <a:rPr lang="nb-NO" sz="15000" dirty="0">
                <a:solidFill>
                  <a:srgbClr val="FA6100"/>
                </a:solidFill>
                <a:latin typeface="Georgia" charset="0"/>
                <a:ea typeface="Georgia" charset="0"/>
                <a:cs typeface="Georgia" charset="0"/>
              </a:rPr>
              <a:t>”</a:t>
            </a:r>
            <a:endParaRPr lang="en-US" sz="15000" dirty="0">
              <a:solidFill>
                <a:srgbClr val="FA6100"/>
              </a:solidFill>
              <a:latin typeface="Georgia" charset="0"/>
              <a:ea typeface="Georgia" charset="0"/>
              <a:cs typeface="Georgia" charset="0"/>
            </a:endParaRPr>
          </a:p>
        </p:txBody>
      </p:sp>
      <p:cxnSp>
        <p:nvCxnSpPr>
          <p:cNvPr id="16" name="Straight Connector 15"/>
          <p:cNvCxnSpPr/>
          <p:nvPr userDrawn="1"/>
        </p:nvCxnSpPr>
        <p:spPr>
          <a:xfrm>
            <a:off x="1287206" y="5371882"/>
            <a:ext cx="9511858" cy="0"/>
          </a:xfrm>
          <a:prstGeom prst="line">
            <a:avLst/>
          </a:prstGeom>
          <a:ln>
            <a:solidFill>
              <a:srgbClr val="FFCE48"/>
            </a:solidFill>
          </a:ln>
        </p:spPr>
        <p:style>
          <a:lnRef idx="1">
            <a:schemeClr val="accent1"/>
          </a:lnRef>
          <a:fillRef idx="0">
            <a:schemeClr val="accent1"/>
          </a:fillRef>
          <a:effectRef idx="0">
            <a:schemeClr val="accent1"/>
          </a:effectRef>
          <a:fontRef idx="minor">
            <a:schemeClr val="tx1"/>
          </a:fontRef>
        </p:style>
      </p:cxnSp>
      <p:sp>
        <p:nvSpPr>
          <p:cNvPr id="4" name="Picture Placeholder 3"/>
          <p:cNvSpPr>
            <a:spLocks noGrp="1"/>
          </p:cNvSpPr>
          <p:nvPr>
            <p:ph type="pic" sz="quarter" idx="13"/>
          </p:nvPr>
        </p:nvSpPr>
        <p:spPr>
          <a:xfrm>
            <a:off x="8228664" y="2587032"/>
            <a:ext cx="2570400" cy="2772000"/>
          </a:xfrm>
          <a:prstGeom prst="rect">
            <a:avLst/>
          </a:prstGeom>
        </p:spPr>
        <p:txBody>
          <a:bodyPr/>
          <a:lstStyle>
            <a:lvl1pPr marL="0" indent="0">
              <a:buNone/>
              <a:defRPr/>
            </a:lvl1pPr>
          </a:lstStyle>
          <a:p>
            <a:endParaRPr lang="nb-NO" dirty="0"/>
          </a:p>
        </p:txBody>
      </p:sp>
      <p:sp>
        <p:nvSpPr>
          <p:cNvPr id="7" name="Text Placeholder 6"/>
          <p:cNvSpPr>
            <a:spLocks noGrp="1"/>
          </p:cNvSpPr>
          <p:nvPr>
            <p:ph type="body" sz="quarter" idx="14" hasCustomPrompt="1"/>
          </p:nvPr>
        </p:nvSpPr>
        <p:spPr>
          <a:xfrm>
            <a:off x="1234800" y="5035650"/>
            <a:ext cx="4861200" cy="304428"/>
          </a:xfrm>
          <a:prstGeom prst="rect">
            <a:avLst/>
          </a:prstGeom>
        </p:spPr>
        <p:txBody>
          <a:bodyPr>
            <a:noAutofit/>
          </a:bodyPr>
          <a:lstStyle>
            <a:lvl1pPr marL="0" indent="0">
              <a:buNone/>
              <a:defRPr sz="1800">
                <a:latin typeface="+mj-lt"/>
              </a:defRPr>
            </a:lvl1pPr>
          </a:lstStyle>
          <a:p>
            <a:pPr lvl="0"/>
            <a:r>
              <a:rPr lang="nb-NO" noProof="0" dirty="0"/>
              <a:t>Navn</a:t>
            </a:r>
          </a:p>
        </p:txBody>
      </p:sp>
      <p:sp>
        <p:nvSpPr>
          <p:cNvPr id="18" name="Text Placeholder 6"/>
          <p:cNvSpPr>
            <a:spLocks noGrp="1"/>
          </p:cNvSpPr>
          <p:nvPr>
            <p:ph type="body" sz="quarter" idx="15" hasCustomPrompt="1"/>
          </p:nvPr>
        </p:nvSpPr>
        <p:spPr>
          <a:xfrm>
            <a:off x="1234800" y="5403686"/>
            <a:ext cx="4859514" cy="304428"/>
          </a:xfrm>
          <a:prstGeom prst="rect">
            <a:avLst/>
          </a:prstGeom>
        </p:spPr>
        <p:txBody>
          <a:bodyPr>
            <a:noAutofit/>
          </a:bodyPr>
          <a:lstStyle>
            <a:lvl1pPr marL="0" indent="0">
              <a:buNone/>
              <a:defRPr sz="1600" i="1">
                <a:latin typeface="+mj-lt"/>
              </a:defRPr>
            </a:lvl1pPr>
          </a:lstStyle>
          <a:p>
            <a:pPr lvl="0"/>
            <a:r>
              <a:rPr lang="nb-NO" noProof="0" dirty="0"/>
              <a:t>Rolle</a:t>
            </a:r>
          </a:p>
        </p:txBody>
      </p:sp>
      <p:grpSp>
        <p:nvGrpSpPr>
          <p:cNvPr id="15" name="Group 6">
            <a:extLst>
              <a:ext uri="{FF2B5EF4-FFF2-40B4-BE49-F238E27FC236}">
                <a16:creationId xmlns:a16="http://schemas.microsoft.com/office/drawing/2014/main" id="{BA26DCBF-6113-474A-9A0C-AEC0E22620F3}"/>
              </a:ext>
            </a:extLst>
          </p:cNvPr>
          <p:cNvGrpSpPr/>
          <p:nvPr userDrawn="1"/>
        </p:nvGrpSpPr>
        <p:grpSpPr>
          <a:xfrm rot="10800000">
            <a:off x="11950995" y="657823"/>
            <a:ext cx="241005" cy="659219"/>
            <a:chOff x="11950995" y="552893"/>
            <a:chExt cx="241005" cy="659219"/>
          </a:xfrm>
          <a:solidFill>
            <a:srgbClr val="000000"/>
          </a:solidFill>
        </p:grpSpPr>
        <p:sp>
          <p:nvSpPr>
            <p:cNvPr id="17" name="Rectangle 7">
              <a:extLst>
                <a:ext uri="{FF2B5EF4-FFF2-40B4-BE49-F238E27FC236}">
                  <a16:creationId xmlns:a16="http://schemas.microsoft.com/office/drawing/2014/main" id="{E86C8221-DB3E-4CAE-8F35-0CD8A6A42CE7}"/>
                </a:ext>
              </a:extLst>
            </p:cNvPr>
            <p:cNvSpPr/>
            <p:nvPr/>
          </p:nvSpPr>
          <p:spPr>
            <a:xfrm>
              <a:off x="11950995" y="552893"/>
              <a:ext cx="241005" cy="6592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Picture 11">
              <a:extLst>
                <a:ext uri="{FF2B5EF4-FFF2-40B4-BE49-F238E27FC236}">
                  <a16:creationId xmlns:a16="http://schemas.microsoft.com/office/drawing/2014/main" id="{0C577655-7D4E-4BC6-A430-CFB448C5810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11829714" y="828836"/>
              <a:ext cx="506509" cy="139290"/>
            </a:xfrm>
            <a:prstGeom prst="rect">
              <a:avLst/>
            </a:prstGeom>
            <a:grpFill/>
          </p:spPr>
        </p:pic>
      </p:grpSp>
    </p:spTree>
    <p:extLst>
      <p:ext uri="{BB962C8B-B14F-4D97-AF65-F5344CB8AC3E}">
        <p14:creationId xmlns:p14="http://schemas.microsoft.com/office/powerpoint/2010/main" val="11937180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itat med stort bilde">
    <p:spTree>
      <p:nvGrpSpPr>
        <p:cNvPr id="1" name=""/>
        <p:cNvGrpSpPr/>
        <p:nvPr/>
      </p:nvGrpSpPr>
      <p:grpSpPr>
        <a:xfrm>
          <a:off x="0" y="0"/>
          <a:ext cx="0" cy="0"/>
          <a:chOff x="0" y="0"/>
          <a:chExt cx="0" cy="0"/>
        </a:xfrm>
      </p:grpSpPr>
      <p:sp>
        <p:nvSpPr>
          <p:cNvPr id="2" name="Title 1"/>
          <p:cNvSpPr>
            <a:spLocks noGrp="1"/>
          </p:cNvSpPr>
          <p:nvPr>
            <p:ph type="ctrTitle"/>
          </p:nvPr>
        </p:nvSpPr>
        <p:spPr>
          <a:xfrm>
            <a:off x="1234800" y="1774358"/>
            <a:ext cx="5387456" cy="2845350"/>
          </a:xfrm>
        </p:spPr>
        <p:txBody>
          <a:bodyPr anchor="t">
            <a:noAutofit/>
          </a:bodyPr>
          <a:lstStyle>
            <a:lvl1pPr algn="l">
              <a:defRPr sz="4500" b="1" i="1"/>
            </a:lvl1pPr>
          </a:lstStyle>
          <a:p>
            <a:endParaRPr lang="nb-NO" noProof="0" dirty="0"/>
          </a:p>
        </p:txBody>
      </p:sp>
      <p:sp>
        <p:nvSpPr>
          <p:cNvPr id="6" name="Slide Number Placeholder 5"/>
          <p:cNvSpPr>
            <a:spLocks noGrp="1"/>
          </p:cNvSpPr>
          <p:nvPr>
            <p:ph type="sldNum" sz="quarter" idx="12"/>
          </p:nvPr>
        </p:nvSpPr>
        <p:spPr/>
        <p:txBody>
          <a:bodyPr/>
          <a:lstStyle/>
          <a:p>
            <a:fld id="{618FBC2E-150B-49D4-A5E9-D014A10F5E5B}" type="slidenum">
              <a:rPr lang="nb-NO" smtClean="0"/>
              <a:t>‹#›</a:t>
            </a:fld>
            <a:endParaRPr lang="nb-NO" dirty="0"/>
          </a:p>
        </p:txBody>
      </p:sp>
      <p:sp>
        <p:nvSpPr>
          <p:cNvPr id="14" name="TextBox 13"/>
          <p:cNvSpPr txBox="1"/>
          <p:nvPr userDrawn="1"/>
        </p:nvSpPr>
        <p:spPr>
          <a:xfrm>
            <a:off x="0" y="-485276"/>
            <a:ext cx="6616107" cy="369332"/>
          </a:xfrm>
          <a:prstGeom prst="rect">
            <a:avLst/>
          </a:prstGeom>
          <a:noFill/>
          <a:ln w="12700">
            <a:solidFill>
              <a:srgbClr val="FF0000"/>
            </a:solidFill>
          </a:ln>
        </p:spPr>
        <p:txBody>
          <a:bodyPr wrap="none" rtlCol="0">
            <a:spAutoFit/>
          </a:bodyPr>
          <a:lstStyle/>
          <a:p>
            <a:r>
              <a:rPr lang="nb-NO" dirty="0"/>
              <a:t>Legg</a:t>
            </a:r>
            <a:r>
              <a:rPr lang="nb-NO" baseline="0" dirty="0"/>
              <a:t> gjerne inn et </a:t>
            </a:r>
            <a:r>
              <a:rPr lang="nb-NO" dirty="0"/>
              <a:t>portrett av personen du siterer på dette lysbildet! </a:t>
            </a:r>
          </a:p>
        </p:txBody>
      </p:sp>
      <p:sp>
        <p:nvSpPr>
          <p:cNvPr id="9" name="Title 40"/>
          <p:cNvSpPr txBox="1">
            <a:spLocks/>
          </p:cNvSpPr>
          <p:nvPr userDrawn="1"/>
        </p:nvSpPr>
        <p:spPr>
          <a:xfrm>
            <a:off x="1234800" y="677135"/>
            <a:ext cx="1228822" cy="1097222"/>
          </a:xfrm>
          <a:prstGeom prst="rect">
            <a:avLst/>
          </a:prstGeom>
        </p:spPr>
        <p:txBody>
          <a:bodyPr lIns="0"/>
          <a:lstStyle>
            <a:lvl1pPr algn="l" defTabSz="914400" rtl="0" eaLnBrk="1" latinLnBrk="0" hangingPunct="1">
              <a:lnSpc>
                <a:spcPct val="90000"/>
              </a:lnSpc>
              <a:spcBef>
                <a:spcPct val="0"/>
              </a:spcBef>
              <a:buNone/>
              <a:defRPr sz="2500" b="1" kern="1200">
                <a:solidFill>
                  <a:schemeClr val="tx1"/>
                </a:solidFill>
                <a:latin typeface="+mn-lt"/>
                <a:ea typeface="+mj-ea"/>
                <a:cs typeface="+mj-cs"/>
              </a:defRPr>
            </a:lvl1pPr>
          </a:lstStyle>
          <a:p>
            <a:pPr algn="ctr"/>
            <a:r>
              <a:rPr lang="nb-NO" sz="15000" dirty="0">
                <a:solidFill>
                  <a:srgbClr val="FA6100"/>
                </a:solidFill>
                <a:latin typeface="Georgia" charset="0"/>
                <a:ea typeface="Georgia" charset="0"/>
                <a:cs typeface="Georgia" charset="0"/>
              </a:rPr>
              <a:t>”</a:t>
            </a:r>
            <a:endParaRPr lang="en-US" sz="15000" dirty="0">
              <a:solidFill>
                <a:srgbClr val="FA6100"/>
              </a:solidFill>
              <a:latin typeface="Georgia" charset="0"/>
              <a:ea typeface="Georgia" charset="0"/>
              <a:cs typeface="Georgia" charset="0"/>
            </a:endParaRPr>
          </a:p>
        </p:txBody>
      </p:sp>
      <p:cxnSp>
        <p:nvCxnSpPr>
          <p:cNvPr id="16" name="Straight Connector 15"/>
          <p:cNvCxnSpPr/>
          <p:nvPr userDrawn="1"/>
        </p:nvCxnSpPr>
        <p:spPr>
          <a:xfrm>
            <a:off x="1234800" y="5371882"/>
            <a:ext cx="9511858" cy="0"/>
          </a:xfrm>
          <a:prstGeom prst="line">
            <a:avLst/>
          </a:prstGeom>
          <a:ln>
            <a:solidFill>
              <a:srgbClr val="FFCE48"/>
            </a:solidFill>
          </a:ln>
        </p:spPr>
        <p:style>
          <a:lnRef idx="1">
            <a:schemeClr val="accent1"/>
          </a:lnRef>
          <a:fillRef idx="0">
            <a:schemeClr val="accent1"/>
          </a:fillRef>
          <a:effectRef idx="0">
            <a:schemeClr val="accent1"/>
          </a:effectRef>
          <a:fontRef idx="minor">
            <a:schemeClr val="tx1"/>
          </a:fontRef>
        </p:style>
      </p:cxnSp>
      <p:sp>
        <p:nvSpPr>
          <p:cNvPr id="4" name="Picture Placeholder 3"/>
          <p:cNvSpPr>
            <a:spLocks noGrp="1"/>
          </p:cNvSpPr>
          <p:nvPr>
            <p:ph type="pic" sz="quarter" idx="13"/>
          </p:nvPr>
        </p:nvSpPr>
        <p:spPr>
          <a:xfrm>
            <a:off x="6961513" y="1348999"/>
            <a:ext cx="5230486" cy="5509002"/>
          </a:xfrm>
          <a:prstGeom prst="rect">
            <a:avLst/>
          </a:prstGeom>
        </p:spPr>
        <p:txBody>
          <a:bodyPr/>
          <a:lstStyle>
            <a:lvl1pPr marL="0" indent="0">
              <a:buNone/>
              <a:defRPr/>
            </a:lvl1pPr>
          </a:lstStyle>
          <a:p>
            <a:endParaRPr lang="nb-NO" dirty="0"/>
          </a:p>
        </p:txBody>
      </p:sp>
      <p:sp>
        <p:nvSpPr>
          <p:cNvPr id="15" name="Text Placeholder 6"/>
          <p:cNvSpPr>
            <a:spLocks noGrp="1"/>
          </p:cNvSpPr>
          <p:nvPr>
            <p:ph type="body" sz="quarter" idx="14" hasCustomPrompt="1"/>
          </p:nvPr>
        </p:nvSpPr>
        <p:spPr>
          <a:xfrm>
            <a:off x="1234800" y="5035650"/>
            <a:ext cx="4861200" cy="304428"/>
          </a:xfrm>
          <a:prstGeom prst="rect">
            <a:avLst/>
          </a:prstGeom>
        </p:spPr>
        <p:txBody>
          <a:bodyPr>
            <a:noAutofit/>
          </a:bodyPr>
          <a:lstStyle>
            <a:lvl1pPr marL="0" indent="0">
              <a:buNone/>
              <a:defRPr sz="1800">
                <a:latin typeface="+mj-lt"/>
              </a:defRPr>
            </a:lvl1pPr>
          </a:lstStyle>
          <a:p>
            <a:pPr lvl="0"/>
            <a:r>
              <a:rPr lang="nb-NO" noProof="0" dirty="0"/>
              <a:t>Navn</a:t>
            </a:r>
          </a:p>
        </p:txBody>
      </p:sp>
      <p:sp>
        <p:nvSpPr>
          <p:cNvPr id="18" name="Text Placeholder 6"/>
          <p:cNvSpPr>
            <a:spLocks noGrp="1"/>
          </p:cNvSpPr>
          <p:nvPr>
            <p:ph type="body" sz="quarter" idx="15" hasCustomPrompt="1"/>
          </p:nvPr>
        </p:nvSpPr>
        <p:spPr>
          <a:xfrm>
            <a:off x="1234800" y="5403686"/>
            <a:ext cx="4859514" cy="304428"/>
          </a:xfrm>
          <a:prstGeom prst="rect">
            <a:avLst/>
          </a:prstGeom>
        </p:spPr>
        <p:txBody>
          <a:bodyPr>
            <a:noAutofit/>
          </a:bodyPr>
          <a:lstStyle>
            <a:lvl1pPr marL="0" indent="0">
              <a:buNone/>
              <a:defRPr sz="1600" i="1">
                <a:latin typeface="+mj-lt"/>
              </a:defRPr>
            </a:lvl1pPr>
          </a:lstStyle>
          <a:p>
            <a:pPr lvl="0"/>
            <a:r>
              <a:rPr lang="nb-NO" noProof="0" dirty="0"/>
              <a:t>Rolle</a:t>
            </a:r>
          </a:p>
        </p:txBody>
      </p:sp>
      <p:grpSp>
        <p:nvGrpSpPr>
          <p:cNvPr id="17" name="Group 6">
            <a:extLst>
              <a:ext uri="{FF2B5EF4-FFF2-40B4-BE49-F238E27FC236}">
                <a16:creationId xmlns:a16="http://schemas.microsoft.com/office/drawing/2014/main" id="{68FAC6F1-79DE-414A-A296-E10A0A6EC862}"/>
              </a:ext>
            </a:extLst>
          </p:cNvPr>
          <p:cNvGrpSpPr/>
          <p:nvPr userDrawn="1"/>
        </p:nvGrpSpPr>
        <p:grpSpPr>
          <a:xfrm rot="10800000">
            <a:off x="11950995" y="657823"/>
            <a:ext cx="241005" cy="659219"/>
            <a:chOff x="11950995" y="552893"/>
            <a:chExt cx="241005" cy="659219"/>
          </a:xfrm>
          <a:solidFill>
            <a:srgbClr val="000000"/>
          </a:solidFill>
        </p:grpSpPr>
        <p:sp>
          <p:nvSpPr>
            <p:cNvPr id="19" name="Rectangle 7">
              <a:extLst>
                <a:ext uri="{FF2B5EF4-FFF2-40B4-BE49-F238E27FC236}">
                  <a16:creationId xmlns:a16="http://schemas.microsoft.com/office/drawing/2014/main" id="{BD64F62F-9512-4D0B-8C8B-6C034B2AF882}"/>
                </a:ext>
              </a:extLst>
            </p:cNvPr>
            <p:cNvSpPr/>
            <p:nvPr/>
          </p:nvSpPr>
          <p:spPr>
            <a:xfrm>
              <a:off x="11950995" y="552893"/>
              <a:ext cx="241005" cy="6592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1">
              <a:extLst>
                <a:ext uri="{FF2B5EF4-FFF2-40B4-BE49-F238E27FC236}">
                  <a16:creationId xmlns:a16="http://schemas.microsoft.com/office/drawing/2014/main" id="{3229F08A-7C79-4DDE-87D2-3612FB9D735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11829714" y="828836"/>
              <a:ext cx="506509" cy="139290"/>
            </a:xfrm>
            <a:prstGeom prst="rect">
              <a:avLst/>
            </a:prstGeom>
            <a:grpFill/>
          </p:spPr>
        </p:pic>
      </p:grpSp>
    </p:spTree>
    <p:extLst>
      <p:ext uri="{BB962C8B-B14F-4D97-AF65-F5344CB8AC3E}">
        <p14:creationId xmlns:p14="http://schemas.microsoft.com/office/powerpoint/2010/main" val="34047003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Kun tittel">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0000" tIns="45720" rIns="91440" bIns="45720" rtlCol="0" anchor="b">
            <a:noAutofit/>
          </a:bodyPr>
          <a:lstStyle>
            <a:lvl1pPr>
              <a:defRPr lang="nb-NO" noProof="0" dirty="0"/>
            </a:lvl1pPr>
          </a:lstStyle>
          <a:p>
            <a:pPr lvl="0"/>
            <a:endParaRPr lang="nb-NO" noProof="0" dirty="0"/>
          </a:p>
        </p:txBody>
      </p:sp>
      <p:sp>
        <p:nvSpPr>
          <p:cNvPr id="6" name="Slide Number Placeholder 5"/>
          <p:cNvSpPr>
            <a:spLocks noGrp="1"/>
          </p:cNvSpPr>
          <p:nvPr>
            <p:ph type="sldNum" sz="quarter" idx="12"/>
          </p:nvPr>
        </p:nvSpPr>
        <p:spPr/>
        <p:txBody>
          <a:bodyPr/>
          <a:lstStyle/>
          <a:p>
            <a:fld id="{618FBC2E-150B-49D4-A5E9-D014A10F5E5B}" type="slidenum">
              <a:rPr lang="nb-NO" smtClean="0"/>
              <a:t>‹#›</a:t>
            </a:fld>
            <a:endParaRPr lang="nb-NO" dirty="0"/>
          </a:p>
        </p:txBody>
      </p:sp>
      <p:cxnSp>
        <p:nvCxnSpPr>
          <p:cNvPr id="7" name="Straight Connector 6"/>
          <p:cNvCxnSpPr/>
          <p:nvPr userDrawn="1"/>
        </p:nvCxnSpPr>
        <p:spPr>
          <a:xfrm>
            <a:off x="1329176" y="1328149"/>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559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sje øy på svart">
    <p:bg>
      <p:bgPr>
        <a:solidFill>
          <a:srgbClr val="000000"/>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b="4062"/>
          <a:stretch/>
        </p:blipFill>
        <p:spPr>
          <a:xfrm>
            <a:off x="2774786" y="1030836"/>
            <a:ext cx="6548510" cy="4559350"/>
          </a:xfrm>
          <a:prstGeom prst="rect">
            <a:avLst/>
          </a:prstGeom>
        </p:spPr>
      </p:pic>
    </p:spTree>
    <p:extLst>
      <p:ext uri="{BB962C8B-B14F-4D97-AF65-F5344CB8AC3E}">
        <p14:creationId xmlns:p14="http://schemas.microsoft.com/office/powerpoint/2010/main" val="134389125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18FBC2E-150B-49D4-A5E9-D014A10F5E5B}" type="slidenum">
              <a:rPr lang="nb-NO" smtClean="0"/>
              <a:t>‹#›</a:t>
            </a:fld>
            <a:endParaRPr lang="nb-NO" dirty="0"/>
          </a:p>
        </p:txBody>
      </p:sp>
    </p:spTree>
    <p:extLst>
      <p:ext uri="{BB962C8B-B14F-4D97-AF65-F5344CB8AC3E}">
        <p14:creationId xmlns:p14="http://schemas.microsoft.com/office/powerpoint/2010/main" val="745980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ørste steg">
    <p:spTree>
      <p:nvGrpSpPr>
        <p:cNvPr id="1" name=""/>
        <p:cNvGrpSpPr/>
        <p:nvPr/>
      </p:nvGrpSpPr>
      <p:grpSpPr>
        <a:xfrm>
          <a:off x="0" y="0"/>
          <a:ext cx="0" cy="0"/>
          <a:chOff x="0" y="0"/>
          <a:chExt cx="0" cy="0"/>
        </a:xfrm>
      </p:grpSpPr>
      <p:sp>
        <p:nvSpPr>
          <p:cNvPr id="21" name="Rectangle 20"/>
          <p:cNvSpPr/>
          <p:nvPr userDrawn="1"/>
        </p:nvSpPr>
        <p:spPr>
          <a:xfrm>
            <a:off x="1381990" y="2413123"/>
            <a:ext cx="5776047" cy="2688813"/>
          </a:xfrm>
          <a:prstGeom prst="rect">
            <a:avLst/>
          </a:prstGeom>
          <a:solidFill>
            <a:srgbClr val="FBBD2D">
              <a:alpha val="4274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sz="1013" noProof="0" dirty="0">
              <a:solidFill>
                <a:schemeClr val="accent2">
                  <a:lumMod val="40000"/>
                  <a:lumOff val="60000"/>
                </a:schemeClr>
              </a:solidFill>
            </a:endParaRPr>
          </a:p>
        </p:txBody>
      </p:sp>
      <p:sp>
        <p:nvSpPr>
          <p:cNvPr id="2" name="Title 1"/>
          <p:cNvSpPr>
            <a:spLocks noGrp="1"/>
          </p:cNvSpPr>
          <p:nvPr>
            <p:ph type="title"/>
          </p:nvPr>
        </p:nvSpPr>
        <p:spPr/>
        <p:txBody>
          <a:bodyPr/>
          <a:lstStyle>
            <a:lvl1pPr>
              <a:defRPr/>
            </a:lvl1pPr>
          </a:lstStyle>
          <a:p>
            <a:endParaRPr lang="nb-NO" noProof="0" dirty="0"/>
          </a:p>
        </p:txBody>
      </p:sp>
      <p:sp>
        <p:nvSpPr>
          <p:cNvPr id="3" name="Content Placeholder 2"/>
          <p:cNvSpPr>
            <a:spLocks noGrp="1"/>
          </p:cNvSpPr>
          <p:nvPr>
            <p:ph idx="1"/>
          </p:nvPr>
        </p:nvSpPr>
        <p:spPr>
          <a:xfrm>
            <a:off x="1702636" y="2621756"/>
            <a:ext cx="4566682" cy="2148412"/>
          </a:xfrm>
        </p:spPr>
        <p:txBody>
          <a:bodyPr/>
          <a:lstStyle>
            <a:lvl1pPr marL="0" indent="0">
              <a:buNone/>
              <a:defRPr/>
            </a:lvl1pPr>
          </a:lstStyle>
          <a:p>
            <a:pPr lvl="0"/>
            <a:endParaRPr lang="nb-NO" noProof="0" dirty="0"/>
          </a:p>
        </p:txBody>
      </p:sp>
      <p:sp>
        <p:nvSpPr>
          <p:cNvPr id="8" name="Slide Number Placeholder 5"/>
          <p:cNvSpPr>
            <a:spLocks noGrp="1"/>
          </p:cNvSpPr>
          <p:nvPr>
            <p:ph type="sldNum" sz="quarter" idx="4"/>
          </p:nvPr>
        </p:nvSpPr>
        <p:spPr>
          <a:xfrm>
            <a:off x="11415713" y="6492875"/>
            <a:ext cx="5127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8FBC2E-150B-49D4-A5E9-D014A10F5E5B}" type="slidenum">
              <a:rPr lang="nb-NO" noProof="0" smtClean="0"/>
              <a:pPr/>
              <a:t>‹#›</a:t>
            </a:fld>
            <a:endParaRPr lang="nb-NO" noProof="0" dirty="0"/>
          </a:p>
        </p:txBody>
      </p:sp>
      <p:cxnSp>
        <p:nvCxnSpPr>
          <p:cNvPr id="13" name="Straight Connector 12"/>
          <p:cNvCxnSpPr/>
          <p:nvPr userDrawn="1"/>
        </p:nvCxnSpPr>
        <p:spPr>
          <a:xfrm>
            <a:off x="6100466" y="550537"/>
            <a:ext cx="0" cy="452874"/>
          </a:xfrm>
          <a:prstGeom prst="line">
            <a:avLst/>
          </a:prstGeom>
          <a:ln w="12700" cmpd="sng">
            <a:solidFill>
              <a:schemeClr val="accent1"/>
            </a:solidFill>
            <a:headEnd type="oval"/>
            <a:tailEnd type="none" w="sm" len="sm"/>
          </a:ln>
        </p:spPr>
        <p:style>
          <a:lnRef idx="1">
            <a:schemeClr val="accent2"/>
          </a:lnRef>
          <a:fillRef idx="0">
            <a:schemeClr val="accent2"/>
          </a:fillRef>
          <a:effectRef idx="0">
            <a:schemeClr val="accent2"/>
          </a:effectRef>
          <a:fontRef idx="minor">
            <a:schemeClr val="tx1"/>
          </a:fontRef>
        </p:style>
      </p:cxnSp>
      <p:cxnSp>
        <p:nvCxnSpPr>
          <p:cNvPr id="14" name="Straight Connector 13"/>
          <p:cNvCxnSpPr/>
          <p:nvPr userDrawn="1"/>
        </p:nvCxnSpPr>
        <p:spPr>
          <a:xfrm>
            <a:off x="6100466" y="5101936"/>
            <a:ext cx="0" cy="1855355"/>
          </a:xfrm>
          <a:prstGeom prst="line">
            <a:avLst/>
          </a:prstGeom>
          <a:ln w="12700" cmpd="sng">
            <a:solidFill>
              <a:schemeClr val="accent1"/>
            </a:solidFill>
            <a:headEnd type="none"/>
            <a:tailEnd type="none" w="sm" len="sm"/>
          </a:ln>
        </p:spPr>
        <p:style>
          <a:lnRef idx="1">
            <a:schemeClr val="accent2"/>
          </a:lnRef>
          <a:fillRef idx="0">
            <a:schemeClr val="accent2"/>
          </a:fillRef>
          <a:effectRef idx="0">
            <a:schemeClr val="accent2"/>
          </a:effectRef>
          <a:fontRef idx="minor">
            <a:schemeClr val="tx1"/>
          </a:fontRef>
        </p:style>
      </p:cxnSp>
      <p:sp>
        <p:nvSpPr>
          <p:cNvPr id="25" name="Title 40"/>
          <p:cNvSpPr txBox="1">
            <a:spLocks/>
          </p:cNvSpPr>
          <p:nvPr userDrawn="1"/>
        </p:nvSpPr>
        <p:spPr>
          <a:xfrm>
            <a:off x="8248159" y="4088602"/>
            <a:ext cx="1060918" cy="68156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b="1" kern="1200">
                <a:solidFill>
                  <a:schemeClr val="tx1"/>
                </a:solidFill>
                <a:latin typeface="+mn-lt"/>
                <a:ea typeface="+mj-ea"/>
                <a:cs typeface="+mj-cs"/>
              </a:defRPr>
            </a:lvl1pPr>
          </a:lstStyle>
          <a:p>
            <a:pPr algn="ctr"/>
            <a:r>
              <a:rPr lang="nb-NO" sz="2000" noProof="0" dirty="0">
                <a:solidFill>
                  <a:schemeClr val="bg1"/>
                </a:solidFill>
              </a:rPr>
              <a:t>BILDE HER</a:t>
            </a:r>
            <a:endParaRPr lang="nb-NO" sz="2000" b="0" i="1" noProof="0" dirty="0">
              <a:solidFill>
                <a:schemeClr val="bg1"/>
              </a:solidFill>
              <a:latin typeface="Georgia" charset="0"/>
              <a:ea typeface="Georgia" charset="0"/>
              <a:cs typeface="Georgia" charset="0"/>
            </a:endParaRPr>
          </a:p>
        </p:txBody>
      </p:sp>
      <p:cxnSp>
        <p:nvCxnSpPr>
          <p:cNvPr id="26" name="Straight Connector 25"/>
          <p:cNvCxnSpPr/>
          <p:nvPr userDrawn="1"/>
        </p:nvCxnSpPr>
        <p:spPr>
          <a:xfrm flipV="1">
            <a:off x="1381991" y="2413124"/>
            <a:ext cx="0" cy="2688812"/>
          </a:xfrm>
          <a:prstGeom prst="line">
            <a:avLst/>
          </a:prstGeom>
          <a:ln w="38100">
            <a:solidFill>
              <a:srgbClr val="FF6300"/>
            </a:solidFill>
          </a:ln>
        </p:spPr>
        <p:style>
          <a:lnRef idx="1">
            <a:schemeClr val="accent1"/>
          </a:lnRef>
          <a:fillRef idx="0">
            <a:schemeClr val="accent1"/>
          </a:fillRef>
          <a:effectRef idx="0">
            <a:schemeClr val="accent1"/>
          </a:effectRef>
          <a:fontRef idx="minor">
            <a:schemeClr val="tx1"/>
          </a:fontRef>
        </p:style>
      </p:cxnSp>
      <p:sp>
        <p:nvSpPr>
          <p:cNvPr id="5" name="Picture Placeholder 4"/>
          <p:cNvSpPr>
            <a:spLocks noGrp="1"/>
          </p:cNvSpPr>
          <p:nvPr>
            <p:ph type="pic" sz="quarter" idx="10"/>
          </p:nvPr>
        </p:nvSpPr>
        <p:spPr>
          <a:xfrm>
            <a:off x="6515893" y="3164680"/>
            <a:ext cx="4772025" cy="2879725"/>
          </a:xfrm>
        </p:spPr>
        <p:txBody>
          <a:bodyPr/>
          <a:lstStyle/>
          <a:p>
            <a:endParaRPr lang="nb-NO" dirty="0"/>
          </a:p>
        </p:txBody>
      </p:sp>
      <p:sp>
        <p:nvSpPr>
          <p:cNvPr id="15" name="Text Placeholder 21"/>
          <p:cNvSpPr>
            <a:spLocks noGrp="1"/>
          </p:cNvSpPr>
          <p:nvPr>
            <p:ph type="body" sz="quarter" idx="13"/>
          </p:nvPr>
        </p:nvSpPr>
        <p:spPr>
          <a:xfrm>
            <a:off x="6515893" y="6101342"/>
            <a:ext cx="4772025" cy="315912"/>
          </a:xfrm>
        </p:spPr>
        <p:txBody>
          <a:bodyPr lIns="0">
            <a:noAutofit/>
          </a:bodyPr>
          <a:lstStyle>
            <a:lvl1pPr marL="0" indent="0" algn="r">
              <a:buNone/>
              <a:defRPr sz="1400" b="1" i="1"/>
            </a:lvl1pPr>
            <a:lvl2pPr marL="457200" indent="0">
              <a:buNone/>
              <a:defRPr sz="1200" b="1" i="1"/>
            </a:lvl2pPr>
            <a:lvl3pPr marL="914400" indent="0">
              <a:buNone/>
              <a:defRPr sz="1200" b="1" i="1"/>
            </a:lvl3pPr>
            <a:lvl4pPr marL="1371600" indent="0">
              <a:buNone/>
              <a:defRPr sz="1200" b="1" i="1"/>
            </a:lvl4pPr>
            <a:lvl5pPr marL="1828800" indent="0">
              <a:buNone/>
              <a:defRPr sz="1200" b="1" i="1"/>
            </a:lvl5pPr>
          </a:lstStyle>
          <a:p>
            <a:pPr lvl="0"/>
            <a:endParaRPr lang="en-US" dirty="0"/>
          </a:p>
        </p:txBody>
      </p:sp>
    </p:spTree>
    <p:extLst>
      <p:ext uri="{BB962C8B-B14F-4D97-AF65-F5344CB8AC3E}">
        <p14:creationId xmlns:p14="http://schemas.microsoft.com/office/powerpoint/2010/main" val="4024990185"/>
      </p:ext>
    </p:extLst>
  </p:cSld>
  <p:clrMapOvr>
    <a:masterClrMapping/>
  </p:clrMapOvr>
  <p:transition spd="slow">
    <p:push dir="u"/>
  </p:transition>
  <p:extLst mod="1">
    <p:ext uri="{DCECCB84-F9BA-43D5-87BE-67443E8EF086}">
      <p15:sldGuideLst xmlns:p15="http://schemas.microsoft.com/office/powerpoint/2012/main">
        <p15:guide id="1" orient="horz" pos="1139">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Mellomsteg tekst og bil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endParaRPr lang="nb-NO" dirty="0"/>
          </a:p>
        </p:txBody>
      </p:sp>
      <p:sp>
        <p:nvSpPr>
          <p:cNvPr id="3" name="Content Placeholder 2"/>
          <p:cNvSpPr>
            <a:spLocks noGrp="1"/>
          </p:cNvSpPr>
          <p:nvPr>
            <p:ph idx="1"/>
          </p:nvPr>
        </p:nvSpPr>
        <p:spPr>
          <a:xfrm>
            <a:off x="6185419" y="2250714"/>
            <a:ext cx="4567237" cy="3671647"/>
          </a:xfrm>
          <a:solidFill>
            <a:schemeClr val="accent2">
              <a:alpha val="43000"/>
            </a:schemeClr>
          </a:solidFill>
        </p:spPr>
        <p:txBody>
          <a:bodyPr/>
          <a:lstStyle/>
          <a:p>
            <a:pPr lvl="0"/>
            <a:endParaRPr lang="en-US" dirty="0"/>
          </a:p>
        </p:txBody>
      </p:sp>
      <p:sp>
        <p:nvSpPr>
          <p:cNvPr id="8" name="Slide Number Placeholder 5"/>
          <p:cNvSpPr>
            <a:spLocks noGrp="1"/>
          </p:cNvSpPr>
          <p:nvPr>
            <p:ph type="sldNum" sz="quarter" idx="4"/>
          </p:nvPr>
        </p:nvSpPr>
        <p:spPr>
          <a:xfrm>
            <a:off x="11415713" y="6492875"/>
            <a:ext cx="5127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8FBC2E-150B-49D4-A5E9-D014A10F5E5B}" type="slidenum">
              <a:rPr lang="nb-NO" smtClean="0"/>
              <a:pPr/>
              <a:t>‹#›</a:t>
            </a:fld>
            <a:endParaRPr lang="nb-NO" dirty="0"/>
          </a:p>
        </p:txBody>
      </p:sp>
      <p:cxnSp>
        <p:nvCxnSpPr>
          <p:cNvPr id="6" name="Straight Connector 5"/>
          <p:cNvCxnSpPr/>
          <p:nvPr userDrawn="1"/>
        </p:nvCxnSpPr>
        <p:spPr>
          <a:xfrm>
            <a:off x="6094933" y="-414867"/>
            <a:ext cx="0" cy="1277312"/>
          </a:xfrm>
          <a:prstGeom prst="line">
            <a:avLst/>
          </a:prstGeom>
          <a:ln w="12700" cmpd="sng">
            <a:solidFill>
              <a:schemeClr val="accent1"/>
            </a:solidFill>
            <a:headEnd type="oval"/>
            <a:tailEnd type="none" w="sm" len="sm"/>
          </a:ln>
        </p:spPr>
        <p:style>
          <a:lnRef idx="1">
            <a:schemeClr val="accent2"/>
          </a:lnRef>
          <a:fillRef idx="0">
            <a:schemeClr val="accent2"/>
          </a:fillRef>
          <a:effectRef idx="0">
            <a:schemeClr val="accent2"/>
          </a:effectRef>
          <a:fontRef idx="minor">
            <a:schemeClr val="tx1"/>
          </a:fontRef>
        </p:style>
      </p:cxnSp>
      <p:cxnSp>
        <p:nvCxnSpPr>
          <p:cNvPr id="9" name="Straight Connector 8"/>
          <p:cNvCxnSpPr/>
          <p:nvPr userDrawn="1"/>
        </p:nvCxnSpPr>
        <p:spPr>
          <a:xfrm flipH="1">
            <a:off x="6093868" y="5922361"/>
            <a:ext cx="2131" cy="1892059"/>
          </a:xfrm>
          <a:prstGeom prst="line">
            <a:avLst/>
          </a:prstGeom>
          <a:ln w="12700" cmpd="sng">
            <a:solidFill>
              <a:schemeClr val="accent1"/>
            </a:solidFill>
            <a:headEnd type="none"/>
            <a:tailEnd type="none" w="sm" len="sm"/>
          </a:ln>
        </p:spPr>
        <p:style>
          <a:lnRef idx="1">
            <a:schemeClr val="accent2"/>
          </a:lnRef>
          <a:fillRef idx="0">
            <a:schemeClr val="accent2"/>
          </a:fillRef>
          <a:effectRef idx="0">
            <a:schemeClr val="accent2"/>
          </a:effectRef>
          <a:fontRef idx="minor">
            <a:schemeClr val="tx1"/>
          </a:fontRef>
        </p:style>
      </p:cxnSp>
      <p:sp>
        <p:nvSpPr>
          <p:cNvPr id="5" name="Picture Placeholder 4"/>
          <p:cNvSpPr>
            <a:spLocks noGrp="1"/>
          </p:cNvSpPr>
          <p:nvPr>
            <p:ph type="pic" sz="quarter" idx="10"/>
          </p:nvPr>
        </p:nvSpPr>
        <p:spPr>
          <a:xfrm>
            <a:off x="2000250" y="1815306"/>
            <a:ext cx="4014788" cy="4459881"/>
          </a:xfrm>
        </p:spPr>
        <p:txBody>
          <a:bodyPr/>
          <a:lstStyle/>
          <a:p>
            <a:endParaRPr lang="nb-NO" dirty="0"/>
          </a:p>
        </p:txBody>
      </p:sp>
      <p:sp>
        <p:nvSpPr>
          <p:cNvPr id="12" name="Text Placeholder 21"/>
          <p:cNvSpPr>
            <a:spLocks noGrp="1"/>
          </p:cNvSpPr>
          <p:nvPr>
            <p:ph type="body" sz="quarter" idx="13"/>
          </p:nvPr>
        </p:nvSpPr>
        <p:spPr>
          <a:xfrm>
            <a:off x="2000250" y="6316855"/>
            <a:ext cx="3286125" cy="315912"/>
          </a:xfrm>
        </p:spPr>
        <p:txBody>
          <a:bodyPr lIns="0">
            <a:noAutofit/>
          </a:bodyPr>
          <a:lstStyle>
            <a:lvl1pPr marL="0" indent="0">
              <a:buNone/>
              <a:defRPr sz="1400" b="1" i="1"/>
            </a:lvl1pPr>
            <a:lvl2pPr marL="457200" indent="0">
              <a:buNone/>
              <a:defRPr sz="1200" b="1" i="1"/>
            </a:lvl2pPr>
            <a:lvl3pPr marL="914400" indent="0">
              <a:buNone/>
              <a:defRPr sz="1200" b="1" i="1"/>
            </a:lvl3pPr>
            <a:lvl4pPr marL="1371600" indent="0">
              <a:buNone/>
              <a:defRPr sz="1200" b="1" i="1"/>
            </a:lvl4pPr>
            <a:lvl5pPr marL="1828800" indent="0">
              <a:buNone/>
              <a:defRPr sz="1200" b="1" i="1"/>
            </a:lvl5pPr>
          </a:lstStyle>
          <a:p>
            <a:pPr lvl="0"/>
            <a:endParaRPr lang="en-US" dirty="0"/>
          </a:p>
        </p:txBody>
      </p:sp>
    </p:spTree>
    <p:extLst>
      <p:ext uri="{BB962C8B-B14F-4D97-AF65-F5344CB8AC3E}">
        <p14:creationId xmlns:p14="http://schemas.microsoft.com/office/powerpoint/2010/main" val="4103475003"/>
      </p:ext>
    </p:extLst>
  </p:cSld>
  <p:clrMapOvr>
    <a:masterClrMapping/>
  </p:clrMapOvr>
  <p:transition spd="slow">
    <p:push dir="u"/>
  </p:transition>
  <p:extLst mod="1">
    <p:ext uri="{DCECCB84-F9BA-43D5-87BE-67443E8EF086}">
      <p15:sldGuideLst xmlns:p15="http://schemas.microsoft.com/office/powerpoint/2012/main">
        <p15:guide id="1" orient="horz" pos="1139">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Mellomsteg bare tit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endParaRPr lang="nb-NO" dirty="0"/>
          </a:p>
        </p:txBody>
      </p:sp>
      <p:sp>
        <p:nvSpPr>
          <p:cNvPr id="8" name="Slide Number Placeholder 5"/>
          <p:cNvSpPr>
            <a:spLocks noGrp="1"/>
          </p:cNvSpPr>
          <p:nvPr>
            <p:ph type="sldNum" sz="quarter" idx="4"/>
          </p:nvPr>
        </p:nvSpPr>
        <p:spPr>
          <a:xfrm>
            <a:off x="11415713" y="6492875"/>
            <a:ext cx="5127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8FBC2E-150B-49D4-A5E9-D014A10F5E5B}" type="slidenum">
              <a:rPr lang="nb-NO" smtClean="0"/>
              <a:pPr/>
              <a:t>‹#›</a:t>
            </a:fld>
            <a:endParaRPr lang="nb-NO" dirty="0"/>
          </a:p>
        </p:txBody>
      </p:sp>
      <p:cxnSp>
        <p:nvCxnSpPr>
          <p:cNvPr id="6" name="Straight Connector 5"/>
          <p:cNvCxnSpPr/>
          <p:nvPr userDrawn="1"/>
        </p:nvCxnSpPr>
        <p:spPr>
          <a:xfrm>
            <a:off x="6094933" y="-414867"/>
            <a:ext cx="0" cy="1277312"/>
          </a:xfrm>
          <a:prstGeom prst="line">
            <a:avLst/>
          </a:prstGeom>
          <a:ln w="12700" cmpd="sng">
            <a:solidFill>
              <a:schemeClr val="accent1"/>
            </a:solidFill>
            <a:headEnd type="oval"/>
            <a:tailEnd type="none" w="sm" len="sm"/>
          </a:ln>
        </p:spPr>
        <p:style>
          <a:lnRef idx="1">
            <a:schemeClr val="accent2"/>
          </a:lnRef>
          <a:fillRef idx="0">
            <a:schemeClr val="accent2"/>
          </a:fillRef>
          <a:effectRef idx="0">
            <a:schemeClr val="accent2"/>
          </a:effectRef>
          <a:fontRef idx="minor">
            <a:schemeClr val="tx1"/>
          </a:fontRef>
        </p:style>
      </p:cxnSp>
      <p:cxnSp>
        <p:nvCxnSpPr>
          <p:cNvPr id="9" name="Straight Connector 8"/>
          <p:cNvCxnSpPr/>
          <p:nvPr userDrawn="1"/>
        </p:nvCxnSpPr>
        <p:spPr>
          <a:xfrm flipH="1">
            <a:off x="6093868" y="5922361"/>
            <a:ext cx="2131" cy="1892059"/>
          </a:xfrm>
          <a:prstGeom prst="line">
            <a:avLst/>
          </a:prstGeom>
          <a:ln w="12700" cmpd="sng">
            <a:solidFill>
              <a:schemeClr val="accent1"/>
            </a:solidFill>
            <a:headEnd type="none"/>
            <a:tailEnd type="none" w="sm" len="sm"/>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98748086"/>
      </p:ext>
    </p:extLst>
  </p:cSld>
  <p:clrMapOvr>
    <a:masterClrMapping/>
  </p:clrMapOvr>
  <p:transition spd="slow">
    <p:push dir="u"/>
  </p:transition>
  <p:extLst mod="1">
    <p:ext uri="{DCECCB84-F9BA-43D5-87BE-67443E8EF086}">
      <p15:sldGuideLst xmlns:p15="http://schemas.microsoft.com/office/powerpoint/2012/main">
        <p15:guide id="1" orient="horz" pos="1139">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Mellomsteg tre bilder">
    <p:spTree>
      <p:nvGrpSpPr>
        <p:cNvPr id="1" name=""/>
        <p:cNvGrpSpPr/>
        <p:nvPr/>
      </p:nvGrpSpPr>
      <p:grpSpPr>
        <a:xfrm>
          <a:off x="0" y="0"/>
          <a:ext cx="0" cy="0"/>
          <a:chOff x="0" y="0"/>
          <a:chExt cx="0" cy="0"/>
        </a:xfrm>
      </p:grpSpPr>
      <p:sp>
        <p:nvSpPr>
          <p:cNvPr id="12" name="Picture Placeholder 11"/>
          <p:cNvSpPr>
            <a:spLocks noGrp="1"/>
          </p:cNvSpPr>
          <p:nvPr>
            <p:ph type="pic" sz="quarter" idx="12"/>
          </p:nvPr>
        </p:nvSpPr>
        <p:spPr>
          <a:xfrm>
            <a:off x="8510116" y="4322957"/>
            <a:ext cx="2263775" cy="1935162"/>
          </a:xfrm>
        </p:spPr>
        <p:txBody>
          <a:bodyPr/>
          <a:lstStyle/>
          <a:p>
            <a:endParaRPr lang="nb-NO" dirty="0"/>
          </a:p>
        </p:txBody>
      </p:sp>
      <p:sp>
        <p:nvSpPr>
          <p:cNvPr id="2" name="Title 1"/>
          <p:cNvSpPr>
            <a:spLocks noGrp="1"/>
          </p:cNvSpPr>
          <p:nvPr>
            <p:ph type="title"/>
          </p:nvPr>
        </p:nvSpPr>
        <p:spPr/>
        <p:txBody>
          <a:bodyPr/>
          <a:lstStyle>
            <a:lvl1pPr>
              <a:defRPr/>
            </a:lvl1pPr>
          </a:lstStyle>
          <a:p>
            <a:endParaRPr lang="nb-NO" dirty="0"/>
          </a:p>
        </p:txBody>
      </p:sp>
      <p:sp>
        <p:nvSpPr>
          <p:cNvPr id="8" name="Slide Number Placeholder 5"/>
          <p:cNvSpPr>
            <a:spLocks noGrp="1"/>
          </p:cNvSpPr>
          <p:nvPr>
            <p:ph type="sldNum" sz="quarter" idx="4"/>
          </p:nvPr>
        </p:nvSpPr>
        <p:spPr>
          <a:xfrm>
            <a:off x="11415713" y="6492875"/>
            <a:ext cx="5127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8FBC2E-150B-49D4-A5E9-D014A10F5E5B}" type="slidenum">
              <a:rPr lang="nb-NO" smtClean="0"/>
              <a:pPr/>
              <a:t>‹#›</a:t>
            </a:fld>
            <a:endParaRPr lang="nb-NO" dirty="0"/>
          </a:p>
        </p:txBody>
      </p:sp>
      <p:cxnSp>
        <p:nvCxnSpPr>
          <p:cNvPr id="6" name="Straight Connector 5"/>
          <p:cNvCxnSpPr/>
          <p:nvPr userDrawn="1"/>
        </p:nvCxnSpPr>
        <p:spPr>
          <a:xfrm>
            <a:off x="6094933" y="-414867"/>
            <a:ext cx="0" cy="1277312"/>
          </a:xfrm>
          <a:prstGeom prst="line">
            <a:avLst/>
          </a:prstGeom>
          <a:ln w="12700" cmpd="sng">
            <a:solidFill>
              <a:schemeClr val="accent1"/>
            </a:solidFill>
            <a:headEnd type="oval"/>
            <a:tailEnd type="none" w="sm" len="sm"/>
          </a:ln>
        </p:spPr>
        <p:style>
          <a:lnRef idx="1">
            <a:schemeClr val="accent2"/>
          </a:lnRef>
          <a:fillRef idx="0">
            <a:schemeClr val="accent2"/>
          </a:fillRef>
          <a:effectRef idx="0">
            <a:schemeClr val="accent2"/>
          </a:effectRef>
          <a:fontRef idx="minor">
            <a:schemeClr val="tx1"/>
          </a:fontRef>
        </p:style>
      </p:cxnSp>
      <p:cxnSp>
        <p:nvCxnSpPr>
          <p:cNvPr id="9" name="Straight Connector 8"/>
          <p:cNvCxnSpPr/>
          <p:nvPr userDrawn="1"/>
        </p:nvCxnSpPr>
        <p:spPr>
          <a:xfrm flipH="1">
            <a:off x="6093868" y="5922361"/>
            <a:ext cx="2131" cy="1892059"/>
          </a:xfrm>
          <a:prstGeom prst="line">
            <a:avLst/>
          </a:prstGeom>
          <a:ln w="12700" cmpd="sng">
            <a:solidFill>
              <a:schemeClr val="accent1"/>
            </a:solidFill>
            <a:headEnd type="none"/>
            <a:tailEnd type="none" w="sm" len="sm"/>
          </a:ln>
        </p:spPr>
        <p:style>
          <a:lnRef idx="1">
            <a:schemeClr val="accent2"/>
          </a:lnRef>
          <a:fillRef idx="0">
            <a:schemeClr val="accent2"/>
          </a:fillRef>
          <a:effectRef idx="0">
            <a:schemeClr val="accent2"/>
          </a:effectRef>
          <a:fontRef idx="minor">
            <a:schemeClr val="tx1"/>
          </a:fontRef>
        </p:style>
      </p:cxnSp>
      <p:sp>
        <p:nvSpPr>
          <p:cNvPr id="20" name="TextBox 19"/>
          <p:cNvSpPr txBox="1"/>
          <p:nvPr userDrawn="1"/>
        </p:nvSpPr>
        <p:spPr>
          <a:xfrm>
            <a:off x="0" y="6941012"/>
            <a:ext cx="3481787" cy="369332"/>
          </a:xfrm>
          <a:prstGeom prst="rect">
            <a:avLst/>
          </a:prstGeom>
          <a:noFill/>
          <a:ln w="12700">
            <a:solidFill>
              <a:srgbClr val="FF0000"/>
            </a:solidFill>
          </a:ln>
        </p:spPr>
        <p:txBody>
          <a:bodyPr wrap="none" rtlCol="0">
            <a:spAutoFit/>
          </a:bodyPr>
          <a:lstStyle/>
          <a:p>
            <a:r>
              <a:rPr lang="nb-NO" dirty="0"/>
              <a:t>Husk å kreditere fotografen/kilden!</a:t>
            </a:r>
          </a:p>
        </p:txBody>
      </p:sp>
      <p:sp>
        <p:nvSpPr>
          <p:cNvPr id="5" name="Picture Placeholder 4"/>
          <p:cNvSpPr>
            <a:spLocks noGrp="1"/>
          </p:cNvSpPr>
          <p:nvPr>
            <p:ph type="pic" sz="quarter" idx="10"/>
          </p:nvPr>
        </p:nvSpPr>
        <p:spPr>
          <a:xfrm>
            <a:off x="1234800" y="3787969"/>
            <a:ext cx="4052887" cy="2470150"/>
          </a:xfrm>
          <a:noFill/>
        </p:spPr>
        <p:txBody>
          <a:bodyPr/>
          <a:lstStyle/>
          <a:p>
            <a:endParaRPr lang="nb-NO" dirty="0"/>
          </a:p>
        </p:txBody>
      </p:sp>
      <p:sp>
        <p:nvSpPr>
          <p:cNvPr id="10" name="Picture Placeholder 9"/>
          <p:cNvSpPr>
            <a:spLocks noGrp="1"/>
          </p:cNvSpPr>
          <p:nvPr>
            <p:ph type="pic" sz="quarter" idx="11"/>
          </p:nvPr>
        </p:nvSpPr>
        <p:spPr>
          <a:xfrm>
            <a:off x="4355972" y="2678842"/>
            <a:ext cx="4800600" cy="2787650"/>
          </a:xfrm>
        </p:spPr>
        <p:txBody>
          <a:bodyPr/>
          <a:lstStyle/>
          <a:p>
            <a:endParaRPr lang="nb-NO" dirty="0"/>
          </a:p>
        </p:txBody>
      </p:sp>
      <p:sp>
        <p:nvSpPr>
          <p:cNvPr id="22" name="Text Placeholder 21"/>
          <p:cNvSpPr>
            <a:spLocks noGrp="1"/>
          </p:cNvSpPr>
          <p:nvPr>
            <p:ph type="body" sz="quarter" idx="13"/>
          </p:nvPr>
        </p:nvSpPr>
        <p:spPr>
          <a:xfrm>
            <a:off x="1234799" y="6301367"/>
            <a:ext cx="4052887" cy="315912"/>
          </a:xfrm>
        </p:spPr>
        <p:txBody>
          <a:bodyPr lIns="0">
            <a:noAutofit/>
          </a:bodyPr>
          <a:lstStyle>
            <a:lvl1pPr marL="0" indent="0">
              <a:buNone/>
              <a:defRPr sz="1400" b="1" i="1"/>
            </a:lvl1pPr>
            <a:lvl2pPr marL="457200" indent="0">
              <a:buNone/>
              <a:defRPr sz="1200" b="1" i="1"/>
            </a:lvl2pPr>
            <a:lvl3pPr marL="914400" indent="0">
              <a:buNone/>
              <a:defRPr sz="1200" b="1" i="1"/>
            </a:lvl3pPr>
            <a:lvl4pPr marL="1371600" indent="0">
              <a:buNone/>
              <a:defRPr sz="1200" b="1" i="1"/>
            </a:lvl4pPr>
            <a:lvl5pPr marL="1828800" indent="0">
              <a:buNone/>
              <a:defRPr sz="1200" b="1" i="1"/>
            </a:lvl5pPr>
          </a:lstStyle>
          <a:p>
            <a:pPr lvl="0"/>
            <a:endParaRPr lang="en-US" dirty="0"/>
          </a:p>
        </p:txBody>
      </p:sp>
      <p:sp>
        <p:nvSpPr>
          <p:cNvPr id="23" name="Text Placeholder 21"/>
          <p:cNvSpPr>
            <a:spLocks noGrp="1"/>
          </p:cNvSpPr>
          <p:nvPr>
            <p:ph type="body" sz="quarter" idx="14"/>
          </p:nvPr>
        </p:nvSpPr>
        <p:spPr>
          <a:xfrm>
            <a:off x="8510115" y="6301367"/>
            <a:ext cx="2263775" cy="315912"/>
          </a:xfrm>
        </p:spPr>
        <p:txBody>
          <a:bodyPr lIns="90000" rIns="0">
            <a:noAutofit/>
          </a:bodyPr>
          <a:lstStyle>
            <a:lvl1pPr marL="0" indent="0" algn="r">
              <a:buNone/>
              <a:defRPr sz="1400" b="1" i="1"/>
            </a:lvl1pPr>
            <a:lvl2pPr marL="457200" indent="0">
              <a:buNone/>
              <a:defRPr sz="1200" b="1" i="1"/>
            </a:lvl2pPr>
            <a:lvl3pPr marL="914400" indent="0">
              <a:buNone/>
              <a:defRPr sz="1200" b="1" i="1"/>
            </a:lvl3pPr>
            <a:lvl4pPr marL="1371600" indent="0">
              <a:buNone/>
              <a:defRPr sz="1200" b="1" i="1"/>
            </a:lvl4pPr>
            <a:lvl5pPr marL="1828800" indent="0">
              <a:buNone/>
              <a:defRPr sz="1200" b="1" i="1"/>
            </a:lvl5pPr>
          </a:lstStyle>
          <a:p>
            <a:pPr lvl="0"/>
            <a:endParaRPr lang="nb-NO" noProof="0" dirty="0"/>
          </a:p>
        </p:txBody>
      </p:sp>
      <p:sp>
        <p:nvSpPr>
          <p:cNvPr id="24" name="Text Placeholder 21"/>
          <p:cNvSpPr>
            <a:spLocks noGrp="1"/>
          </p:cNvSpPr>
          <p:nvPr>
            <p:ph type="body" sz="quarter" idx="15"/>
          </p:nvPr>
        </p:nvSpPr>
        <p:spPr>
          <a:xfrm>
            <a:off x="5536406" y="5515704"/>
            <a:ext cx="2757488" cy="315912"/>
          </a:xfrm>
        </p:spPr>
        <p:txBody>
          <a:bodyPr lIns="90000" rIns="0">
            <a:noAutofit/>
          </a:bodyPr>
          <a:lstStyle>
            <a:lvl1pPr marL="0" indent="0" algn="ctr">
              <a:buNone/>
              <a:defRPr sz="1400" b="1" i="1"/>
            </a:lvl1pPr>
            <a:lvl2pPr marL="457200" indent="0">
              <a:buNone/>
              <a:defRPr sz="1200" b="1" i="1"/>
            </a:lvl2pPr>
            <a:lvl3pPr marL="914400" indent="0">
              <a:buNone/>
              <a:defRPr sz="1200" b="1" i="1"/>
            </a:lvl3pPr>
            <a:lvl4pPr marL="1371600" indent="0">
              <a:buNone/>
              <a:defRPr sz="1200" b="1" i="1"/>
            </a:lvl4pPr>
            <a:lvl5pPr marL="1828800" indent="0">
              <a:buNone/>
              <a:defRPr sz="1200" b="1" i="1"/>
            </a:lvl5pPr>
          </a:lstStyle>
          <a:p>
            <a:pPr lvl="0"/>
            <a:endParaRPr lang="nb-NO" noProof="0" dirty="0"/>
          </a:p>
        </p:txBody>
      </p:sp>
      <p:sp>
        <p:nvSpPr>
          <p:cNvPr id="26" name="Text Placeholder 25"/>
          <p:cNvSpPr>
            <a:spLocks noGrp="1"/>
          </p:cNvSpPr>
          <p:nvPr>
            <p:ph type="body" sz="quarter" idx="16"/>
          </p:nvPr>
        </p:nvSpPr>
        <p:spPr>
          <a:xfrm>
            <a:off x="1235075" y="2121692"/>
            <a:ext cx="10145713" cy="363538"/>
          </a:xfrm>
        </p:spPr>
        <p:txBody>
          <a:bodyPr lIns="90000" rIns="90000"/>
          <a:lstStyle>
            <a:lvl1pPr marL="0" indent="0" algn="ctr">
              <a:buNone/>
              <a:defRPr/>
            </a:lvl1pPr>
          </a:lstStyle>
          <a:p>
            <a:pPr lvl="0"/>
            <a:endParaRPr lang="en-US" dirty="0"/>
          </a:p>
        </p:txBody>
      </p:sp>
    </p:spTree>
    <p:extLst>
      <p:ext uri="{BB962C8B-B14F-4D97-AF65-F5344CB8AC3E}">
        <p14:creationId xmlns:p14="http://schemas.microsoft.com/office/powerpoint/2010/main" val="3130218699"/>
      </p:ext>
    </p:extLst>
  </p:cSld>
  <p:clrMapOvr>
    <a:masterClrMapping/>
  </p:clrMapOvr>
  <p:transition spd="slow">
    <p:push dir="u"/>
  </p:transition>
  <p:extLst mod="1">
    <p:ext uri="{DCECCB84-F9BA-43D5-87BE-67443E8EF086}">
      <p15:sldGuideLst xmlns:p15="http://schemas.microsoft.com/office/powerpoint/2012/main">
        <p15:guide id="1" orient="horz" pos="1139">
          <p15:clr>
            <a:srgbClr val="FBAE40"/>
          </p15:clr>
        </p15:guide>
        <p15:guide id="2"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iste ste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endParaRPr lang="nb-NO" dirty="0"/>
          </a:p>
        </p:txBody>
      </p:sp>
      <p:sp>
        <p:nvSpPr>
          <p:cNvPr id="8" name="Slide Number Placeholder 5"/>
          <p:cNvSpPr>
            <a:spLocks noGrp="1"/>
          </p:cNvSpPr>
          <p:nvPr>
            <p:ph type="sldNum" sz="quarter" idx="4"/>
          </p:nvPr>
        </p:nvSpPr>
        <p:spPr>
          <a:xfrm>
            <a:off x="11415713" y="6492875"/>
            <a:ext cx="5127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8FBC2E-150B-49D4-A5E9-D014A10F5E5B}" type="slidenum">
              <a:rPr lang="nb-NO" smtClean="0"/>
              <a:pPr/>
              <a:t>‹#›</a:t>
            </a:fld>
            <a:endParaRPr lang="nb-NO" dirty="0"/>
          </a:p>
        </p:txBody>
      </p:sp>
      <p:cxnSp>
        <p:nvCxnSpPr>
          <p:cNvPr id="6" name="Straight Connector 5"/>
          <p:cNvCxnSpPr/>
          <p:nvPr userDrawn="1"/>
        </p:nvCxnSpPr>
        <p:spPr>
          <a:xfrm>
            <a:off x="6093321" y="-414867"/>
            <a:ext cx="0" cy="1151467"/>
          </a:xfrm>
          <a:prstGeom prst="line">
            <a:avLst/>
          </a:prstGeom>
          <a:ln w="12700" cmpd="sng">
            <a:solidFill>
              <a:schemeClr val="accent1"/>
            </a:solidFill>
            <a:headEnd type="oval"/>
            <a:tailEnd type="none" w="sm" len="sm"/>
          </a:ln>
        </p:spPr>
        <p:style>
          <a:lnRef idx="1">
            <a:schemeClr val="accent2"/>
          </a:lnRef>
          <a:fillRef idx="0">
            <a:schemeClr val="accent2"/>
          </a:fillRef>
          <a:effectRef idx="0">
            <a:schemeClr val="accent2"/>
          </a:effectRef>
          <a:fontRef idx="minor">
            <a:schemeClr val="tx1"/>
          </a:fontRef>
        </p:style>
      </p:cxnSp>
      <p:cxnSp>
        <p:nvCxnSpPr>
          <p:cNvPr id="9" name="Straight Connector 8"/>
          <p:cNvCxnSpPr/>
          <p:nvPr userDrawn="1"/>
        </p:nvCxnSpPr>
        <p:spPr>
          <a:xfrm flipV="1">
            <a:off x="6093320" y="6045200"/>
            <a:ext cx="2" cy="423805"/>
          </a:xfrm>
          <a:prstGeom prst="line">
            <a:avLst/>
          </a:prstGeom>
          <a:ln w="12700" cmpd="sng">
            <a:solidFill>
              <a:schemeClr val="accent1"/>
            </a:solidFill>
            <a:headEnd type="oval"/>
            <a:tailEnd type="none" w="sm" len="sm"/>
          </a:ln>
        </p:spPr>
        <p:style>
          <a:lnRef idx="1">
            <a:schemeClr val="accent2"/>
          </a:lnRef>
          <a:fillRef idx="0">
            <a:schemeClr val="accent2"/>
          </a:fillRef>
          <a:effectRef idx="0">
            <a:schemeClr val="accent2"/>
          </a:effectRef>
          <a:fontRef idx="minor">
            <a:schemeClr val="tx1"/>
          </a:fontRef>
        </p:style>
      </p:cxnSp>
      <p:sp>
        <p:nvSpPr>
          <p:cNvPr id="5" name="Picture Placeholder 4"/>
          <p:cNvSpPr>
            <a:spLocks noGrp="1"/>
          </p:cNvSpPr>
          <p:nvPr>
            <p:ph type="pic" sz="quarter" idx="10"/>
          </p:nvPr>
        </p:nvSpPr>
        <p:spPr>
          <a:xfrm>
            <a:off x="3241675" y="1829595"/>
            <a:ext cx="5703888" cy="2828925"/>
          </a:xfrm>
        </p:spPr>
        <p:txBody>
          <a:bodyPr/>
          <a:lstStyle/>
          <a:p>
            <a:endParaRPr lang="nb-NO" dirty="0"/>
          </a:p>
        </p:txBody>
      </p:sp>
      <p:sp>
        <p:nvSpPr>
          <p:cNvPr id="11" name="Text Placeholder 10"/>
          <p:cNvSpPr>
            <a:spLocks noGrp="1"/>
          </p:cNvSpPr>
          <p:nvPr>
            <p:ph type="body" sz="quarter" idx="11"/>
          </p:nvPr>
        </p:nvSpPr>
        <p:spPr>
          <a:xfrm>
            <a:off x="3241676" y="4766072"/>
            <a:ext cx="5703888" cy="1171575"/>
          </a:xfrm>
        </p:spPr>
        <p:txBody>
          <a:bodyPr/>
          <a:lstStyle>
            <a:lvl1pPr marL="0" indent="0" algn="ctr">
              <a:buNone/>
              <a:defRPr/>
            </a:lvl1pPr>
          </a:lstStyle>
          <a:p>
            <a:pPr lvl="0"/>
            <a:endParaRPr lang="nb-NO" noProof="0" dirty="0"/>
          </a:p>
        </p:txBody>
      </p:sp>
    </p:spTree>
    <p:extLst>
      <p:ext uri="{BB962C8B-B14F-4D97-AF65-F5344CB8AC3E}">
        <p14:creationId xmlns:p14="http://schemas.microsoft.com/office/powerpoint/2010/main" val="306882213"/>
      </p:ext>
    </p:extLst>
  </p:cSld>
  <p:clrMapOvr>
    <a:masterClrMapping/>
  </p:clrMapOvr>
  <p:transition spd="slow">
    <p:push dir="u"/>
  </p:transition>
  <p:extLst mod="1">
    <p:ext uri="{DCECCB84-F9BA-43D5-87BE-67443E8EF086}">
      <p15:sldGuideLst xmlns:p15="http://schemas.microsoft.com/office/powerpoint/2012/main">
        <p15:guide id="1" orient="horz" pos="1139">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vart øy på grått med hvit tekst ">
    <p:bg>
      <p:bgPr>
        <a:solidFill>
          <a:srgbClr val="000000">
            <a:alpha val="64706"/>
          </a:srgbClr>
        </a:solidFill>
        <a:effectLst/>
      </p:bgPr>
    </p:bg>
    <p:spTree>
      <p:nvGrpSpPr>
        <p:cNvPr id="1" name=""/>
        <p:cNvGrpSpPr/>
        <p:nvPr/>
      </p:nvGrpSpPr>
      <p:grpSpPr>
        <a:xfrm>
          <a:off x="0" y="0"/>
          <a:ext cx="0" cy="0"/>
          <a:chOff x="0" y="0"/>
          <a:chExt cx="0" cy="0"/>
        </a:xfrm>
      </p:grpSpPr>
      <p:pic>
        <p:nvPicPr>
          <p:cNvPr id="8" name="Picture 7" descr="bouvet.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077780" y="3127369"/>
            <a:ext cx="1912926" cy="515019"/>
          </a:xfrm>
          <a:prstGeom prst="rect">
            <a:avLst/>
          </a:prstGeom>
        </p:spPr>
      </p:pic>
      <p:pic>
        <p:nvPicPr>
          <p:cNvPr id="9" name="Picture 8" descr="svart_oy.png"/>
          <p:cNvPicPr>
            <a:picLocks noChangeAspect="1"/>
          </p:cNvPicPr>
          <p:nvPr userDrawn="1"/>
        </p:nvPicPr>
        <p:blipFill>
          <a:blip r:embed="rId3">
            <a:alphaModFix/>
            <a:extLst>
              <a:ext uri="{28A0092B-C50C-407E-A947-70E740481C1C}">
                <a14:useLocalDpi xmlns:a14="http://schemas.microsoft.com/office/drawing/2010/main"/>
              </a:ext>
            </a:extLst>
          </a:blip>
          <a:stretch>
            <a:fillRect/>
          </a:stretch>
        </p:blipFill>
        <p:spPr>
          <a:xfrm>
            <a:off x="3465543" y="1336467"/>
            <a:ext cx="5489068" cy="4140460"/>
          </a:xfrm>
          <a:prstGeom prst="rect">
            <a:avLst/>
          </a:prstGeom>
        </p:spPr>
      </p:pic>
      <p:cxnSp>
        <p:nvCxnSpPr>
          <p:cNvPr id="11" name="Straight Connector 10"/>
          <p:cNvCxnSpPr/>
          <p:nvPr userDrawn="1"/>
        </p:nvCxnSpPr>
        <p:spPr>
          <a:xfrm>
            <a:off x="5646000" y="3603452"/>
            <a:ext cx="900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Title 15"/>
          <p:cNvSpPr>
            <a:spLocks noGrp="1"/>
          </p:cNvSpPr>
          <p:nvPr>
            <p:ph type="title"/>
          </p:nvPr>
        </p:nvSpPr>
        <p:spPr>
          <a:xfrm>
            <a:off x="2521744" y="2068449"/>
            <a:ext cx="7208044" cy="1317689"/>
          </a:xfrm>
          <a:noFill/>
        </p:spPr>
        <p:txBody>
          <a:bodyPr anchor="b">
            <a:noAutofit/>
          </a:bodyPr>
          <a:lstStyle>
            <a:lvl1pPr algn="ctr">
              <a:defRPr>
                <a:solidFill>
                  <a:schemeClr val="bg1"/>
                </a:solidFill>
              </a:defRPr>
            </a:lvl1pPr>
          </a:lstStyle>
          <a:p>
            <a:r>
              <a:rPr lang="en-US" noProof="0"/>
              <a:t>Click to edit Master title style</a:t>
            </a:r>
            <a:endParaRPr lang="nb-NO" noProof="0" dirty="0"/>
          </a:p>
        </p:txBody>
      </p:sp>
      <p:sp>
        <p:nvSpPr>
          <p:cNvPr id="17" name="Subtitle 2"/>
          <p:cNvSpPr>
            <a:spLocks noGrp="1"/>
          </p:cNvSpPr>
          <p:nvPr>
            <p:ph type="subTitle" idx="1"/>
          </p:nvPr>
        </p:nvSpPr>
        <p:spPr>
          <a:xfrm>
            <a:off x="2521744" y="3859702"/>
            <a:ext cx="7208044" cy="841606"/>
          </a:xfrm>
        </p:spPr>
        <p:txBody>
          <a:bodyPr>
            <a:noAutofit/>
          </a:bodyPr>
          <a:lstStyle>
            <a:lvl1pPr marL="0" indent="0" algn="ctr">
              <a:buNone/>
              <a:defRPr sz="25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nb-NO" noProof="0" dirty="0"/>
          </a:p>
        </p:txBody>
      </p:sp>
    </p:spTree>
    <p:extLst>
      <p:ext uri="{BB962C8B-B14F-4D97-AF65-F5344CB8AC3E}">
        <p14:creationId xmlns:p14="http://schemas.microsoft.com/office/powerpoint/2010/main" val="7900886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ilde med grått lag og hvit tekst">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7" name="Rectangle 16"/>
          <p:cNvSpPr/>
          <p:nvPr userDrawn="1"/>
        </p:nvSpPr>
        <p:spPr>
          <a:xfrm>
            <a:off x="0" y="0"/>
            <a:ext cx="12192000" cy="6858000"/>
          </a:xfrm>
          <a:prstGeom prst="rect">
            <a:avLst/>
          </a:prstGeom>
          <a:solidFill>
            <a:srgbClr val="000000">
              <a:alpha val="6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p:cNvCxnSpPr/>
          <p:nvPr userDrawn="1"/>
        </p:nvCxnSpPr>
        <p:spPr>
          <a:xfrm>
            <a:off x="5646000" y="3603452"/>
            <a:ext cx="900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userDrawn="1"/>
        </p:nvSpPr>
        <p:spPr>
          <a:xfrm>
            <a:off x="0" y="-726090"/>
            <a:ext cx="9623468" cy="646331"/>
          </a:xfrm>
          <a:prstGeom prst="rect">
            <a:avLst/>
          </a:prstGeom>
          <a:noFill/>
          <a:ln w="12700">
            <a:solidFill>
              <a:srgbClr val="FF0000"/>
            </a:solidFill>
          </a:ln>
        </p:spPr>
        <p:txBody>
          <a:bodyPr wrap="none" rtlCol="0">
            <a:spAutoFit/>
          </a:bodyPr>
          <a:lstStyle/>
          <a:p>
            <a:r>
              <a:rPr lang="nb-NO" dirty="0"/>
              <a:t>Dette bakgrunnsbildet kan byttes ut ved å formatere bakgrunnen på lysbildet. </a:t>
            </a:r>
            <a:br>
              <a:rPr lang="nb-NO" dirty="0"/>
            </a:br>
            <a:r>
              <a:rPr lang="nb-NO" dirty="0"/>
              <a:t>Høyreklikk på bakgrunnen, velg «Formater bakgrunn», «Bilde…» </a:t>
            </a:r>
            <a:r>
              <a:rPr lang="nb-NO" baseline="0" dirty="0"/>
              <a:t>og velg et annet bilde som bakgrunn</a:t>
            </a:r>
            <a:endParaRPr lang="nb-NO" dirty="0"/>
          </a:p>
        </p:txBody>
      </p:sp>
      <p:sp>
        <p:nvSpPr>
          <p:cNvPr id="11" name="Title 15"/>
          <p:cNvSpPr>
            <a:spLocks noGrp="1"/>
          </p:cNvSpPr>
          <p:nvPr>
            <p:ph type="title"/>
          </p:nvPr>
        </p:nvSpPr>
        <p:spPr>
          <a:xfrm>
            <a:off x="2521744" y="2068449"/>
            <a:ext cx="7208044" cy="1317689"/>
          </a:xfrm>
          <a:noFill/>
        </p:spPr>
        <p:txBody>
          <a:bodyPr anchor="b">
            <a:noAutofit/>
          </a:bodyPr>
          <a:lstStyle>
            <a:lvl1pPr algn="ctr">
              <a:defRPr>
                <a:solidFill>
                  <a:schemeClr val="bg1"/>
                </a:solidFill>
              </a:defRPr>
            </a:lvl1pPr>
          </a:lstStyle>
          <a:p>
            <a:r>
              <a:rPr lang="en-US" noProof="0"/>
              <a:t>Click to edit Master title style</a:t>
            </a:r>
            <a:endParaRPr lang="nb-NO" noProof="0" dirty="0"/>
          </a:p>
        </p:txBody>
      </p:sp>
      <p:sp>
        <p:nvSpPr>
          <p:cNvPr id="12" name="Subtitle 2"/>
          <p:cNvSpPr>
            <a:spLocks noGrp="1"/>
          </p:cNvSpPr>
          <p:nvPr>
            <p:ph type="subTitle" idx="1"/>
          </p:nvPr>
        </p:nvSpPr>
        <p:spPr>
          <a:xfrm>
            <a:off x="2521744" y="3859702"/>
            <a:ext cx="7208044" cy="841606"/>
          </a:xfrm>
        </p:spPr>
        <p:txBody>
          <a:bodyPr>
            <a:noAutofit/>
          </a:bodyPr>
          <a:lstStyle>
            <a:lvl1pPr marL="0" indent="0" algn="ctr">
              <a:buNone/>
              <a:defRPr sz="25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nb-NO" noProof="0" dirty="0"/>
          </a:p>
        </p:txBody>
      </p:sp>
      <p:grpSp>
        <p:nvGrpSpPr>
          <p:cNvPr id="13" name="Group 6">
            <a:extLst>
              <a:ext uri="{FF2B5EF4-FFF2-40B4-BE49-F238E27FC236}">
                <a16:creationId xmlns:a16="http://schemas.microsoft.com/office/drawing/2014/main" id="{27AE4F0D-B2E4-4DAE-8569-90B5DBA9C665}"/>
              </a:ext>
            </a:extLst>
          </p:cNvPr>
          <p:cNvGrpSpPr/>
          <p:nvPr userDrawn="1"/>
        </p:nvGrpSpPr>
        <p:grpSpPr>
          <a:xfrm rot="10800000">
            <a:off x="11950995" y="657823"/>
            <a:ext cx="241005" cy="659219"/>
            <a:chOff x="11950995" y="552893"/>
            <a:chExt cx="241005" cy="659219"/>
          </a:xfrm>
          <a:solidFill>
            <a:srgbClr val="000000"/>
          </a:solidFill>
        </p:grpSpPr>
        <p:sp>
          <p:nvSpPr>
            <p:cNvPr id="14" name="Rectangle 7">
              <a:extLst>
                <a:ext uri="{FF2B5EF4-FFF2-40B4-BE49-F238E27FC236}">
                  <a16:creationId xmlns:a16="http://schemas.microsoft.com/office/drawing/2014/main" id="{A5E935CF-5EDE-4ECA-B9E5-2798E90EB67E}"/>
                </a:ext>
              </a:extLst>
            </p:cNvPr>
            <p:cNvSpPr/>
            <p:nvPr/>
          </p:nvSpPr>
          <p:spPr>
            <a:xfrm>
              <a:off x="11950995" y="552893"/>
              <a:ext cx="241005" cy="6592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1">
              <a:extLst>
                <a:ext uri="{FF2B5EF4-FFF2-40B4-BE49-F238E27FC236}">
                  <a16:creationId xmlns:a16="http://schemas.microsoft.com/office/drawing/2014/main" id="{2B1FE8FE-FBB6-41AC-98D4-7D616814594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11829714" y="828836"/>
              <a:ext cx="506509" cy="139290"/>
            </a:xfrm>
            <a:prstGeom prst="rect">
              <a:avLst/>
            </a:prstGeom>
            <a:grpFill/>
          </p:spPr>
        </p:pic>
      </p:grpSp>
    </p:spTree>
    <p:extLst>
      <p:ext uri="{BB962C8B-B14F-4D97-AF65-F5344CB8AC3E}">
        <p14:creationId xmlns:p14="http://schemas.microsoft.com/office/powerpoint/2010/main" val="1874232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ilde bak hvit boks">
    <p:bg>
      <p:bgPr>
        <a:solidFill>
          <a:schemeClr val="bg2"/>
        </a:solidFill>
        <a:effectLst/>
      </p:bgPr>
    </p:bg>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nb-NO" dirty="0"/>
          </a:p>
        </p:txBody>
      </p:sp>
      <p:cxnSp>
        <p:nvCxnSpPr>
          <p:cNvPr id="11" name="Straight Connector 10"/>
          <p:cNvCxnSpPr/>
          <p:nvPr userDrawn="1"/>
        </p:nvCxnSpPr>
        <p:spPr>
          <a:xfrm>
            <a:off x="5646000" y="3603452"/>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userDrawn="1"/>
        </p:nvGrpSpPr>
        <p:grpSpPr>
          <a:xfrm>
            <a:off x="2739091" y="3024000"/>
            <a:ext cx="6713816" cy="3786679"/>
            <a:chOff x="2739092" y="2099258"/>
            <a:chExt cx="6713816" cy="4758742"/>
          </a:xfrm>
        </p:grpSpPr>
        <p:sp>
          <p:nvSpPr>
            <p:cNvPr id="6" name="Rectangle 5"/>
            <p:cNvSpPr/>
            <p:nvPr userDrawn="1"/>
          </p:nvSpPr>
          <p:spPr>
            <a:xfrm>
              <a:off x="2739092" y="2099258"/>
              <a:ext cx="6713816" cy="475874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noProof="0" dirty="0"/>
            </a:p>
          </p:txBody>
        </p:sp>
        <p:cxnSp>
          <p:nvCxnSpPr>
            <p:cNvPr id="12" name="Straight Connector 11"/>
            <p:cNvCxnSpPr/>
            <p:nvPr userDrawn="1"/>
          </p:nvCxnSpPr>
          <p:spPr>
            <a:xfrm>
              <a:off x="2739092" y="2099258"/>
              <a:ext cx="6713816" cy="0"/>
            </a:xfrm>
            <a:prstGeom prst="line">
              <a:avLst/>
            </a:prstGeom>
            <a:ln w="69850">
              <a:solidFill>
                <a:srgbClr val="FA6100"/>
              </a:solidFill>
            </a:ln>
          </p:spPr>
          <p:style>
            <a:lnRef idx="1">
              <a:schemeClr val="accent1"/>
            </a:lnRef>
            <a:fillRef idx="0">
              <a:schemeClr val="accent1"/>
            </a:fillRef>
            <a:effectRef idx="0">
              <a:schemeClr val="accent1"/>
            </a:effectRef>
            <a:fontRef idx="minor">
              <a:schemeClr val="tx1"/>
            </a:fontRef>
          </p:style>
        </p:cxnSp>
      </p:grpSp>
      <p:sp>
        <p:nvSpPr>
          <p:cNvPr id="14" name="Title 13"/>
          <p:cNvSpPr>
            <a:spLocks noGrp="1"/>
          </p:cNvSpPr>
          <p:nvPr userDrawn="1">
            <p:ph type="title"/>
          </p:nvPr>
        </p:nvSpPr>
        <p:spPr>
          <a:xfrm>
            <a:off x="3197256" y="3529381"/>
            <a:ext cx="5797487" cy="1142838"/>
          </a:xfrm>
        </p:spPr>
        <p:txBody>
          <a:bodyPr anchor="b"/>
          <a:lstStyle>
            <a:lvl1pPr algn="ctr">
              <a:defRPr/>
            </a:lvl1pPr>
          </a:lstStyle>
          <a:p>
            <a:r>
              <a:rPr lang="en-US" noProof="0"/>
              <a:t>Click to edit Master title style</a:t>
            </a:r>
            <a:endParaRPr lang="nb-NO" noProof="0" dirty="0"/>
          </a:p>
        </p:txBody>
      </p:sp>
      <p:sp>
        <p:nvSpPr>
          <p:cNvPr id="17" name="Subtitle 2"/>
          <p:cNvSpPr>
            <a:spLocks noGrp="1"/>
          </p:cNvSpPr>
          <p:nvPr userDrawn="1">
            <p:ph type="subTitle" idx="1"/>
          </p:nvPr>
        </p:nvSpPr>
        <p:spPr>
          <a:xfrm>
            <a:off x="3197256" y="5052731"/>
            <a:ext cx="5797487" cy="640007"/>
          </a:xfrm>
        </p:spPr>
        <p:txBody>
          <a:bodyPr>
            <a:no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b-NO" dirty="0"/>
          </a:p>
        </p:txBody>
      </p:sp>
      <p:cxnSp>
        <p:nvCxnSpPr>
          <p:cNvPr id="21" name="Straight Connector 20"/>
          <p:cNvCxnSpPr/>
          <p:nvPr userDrawn="1"/>
        </p:nvCxnSpPr>
        <p:spPr>
          <a:xfrm>
            <a:off x="5646000" y="4824219"/>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userDrawn="1"/>
        </p:nvSpPr>
        <p:spPr>
          <a:xfrm>
            <a:off x="0" y="-726090"/>
            <a:ext cx="9623468" cy="646331"/>
          </a:xfrm>
          <a:prstGeom prst="rect">
            <a:avLst/>
          </a:prstGeom>
          <a:noFill/>
          <a:ln w="12700">
            <a:solidFill>
              <a:srgbClr val="FF0000"/>
            </a:solidFill>
          </a:ln>
        </p:spPr>
        <p:txBody>
          <a:bodyPr wrap="none" rtlCol="0">
            <a:spAutoFit/>
          </a:bodyPr>
          <a:lstStyle/>
          <a:p>
            <a:r>
              <a:rPr lang="nb-NO" dirty="0"/>
              <a:t>Sett inn bakgrunnsbilde ved å formatere bakgrunnen på lysbildet: </a:t>
            </a:r>
            <a:br>
              <a:rPr lang="nb-NO" dirty="0"/>
            </a:br>
            <a:r>
              <a:rPr lang="nb-NO" dirty="0"/>
              <a:t>Høyreklikk på bakgrunnen, velg «Formater bakgrunn», «Bilde…» </a:t>
            </a:r>
            <a:r>
              <a:rPr lang="nb-NO" baseline="0" dirty="0"/>
              <a:t>og velg et annet bilde som bakgrunn</a:t>
            </a:r>
            <a:endParaRPr lang="nb-NO" dirty="0"/>
          </a:p>
        </p:txBody>
      </p:sp>
      <p:sp>
        <p:nvSpPr>
          <p:cNvPr id="23" name="Rectangle 22"/>
          <p:cNvSpPr/>
          <p:nvPr userDrawn="1"/>
        </p:nvSpPr>
        <p:spPr>
          <a:xfrm>
            <a:off x="0" y="5693134"/>
            <a:ext cx="12192000" cy="11648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dirty="0"/>
          </a:p>
        </p:txBody>
      </p:sp>
    </p:spTree>
    <p:extLst>
      <p:ext uri="{BB962C8B-B14F-4D97-AF65-F5344CB8AC3E}">
        <p14:creationId xmlns:p14="http://schemas.microsoft.com/office/powerpoint/2010/main" val="1719466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Kapittelfors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450303"/>
            <a:ext cx="9144000" cy="923925"/>
          </a:xfrm>
        </p:spPr>
        <p:txBody>
          <a:bodyPr anchor="b">
            <a:noAutofit/>
          </a:bodyPr>
          <a:lstStyle>
            <a:lvl1pPr algn="ctr">
              <a:defRPr sz="4500"/>
            </a:lvl1pPr>
          </a:lstStyle>
          <a:p>
            <a:r>
              <a:rPr lang="en-US" noProof="0"/>
              <a:t>Click to edit Master title style</a:t>
            </a:r>
            <a:endParaRPr lang="nb-NO" noProof="0"/>
          </a:p>
        </p:txBody>
      </p:sp>
      <p:sp>
        <p:nvSpPr>
          <p:cNvPr id="3" name="Subtitle 2"/>
          <p:cNvSpPr>
            <a:spLocks noGrp="1"/>
          </p:cNvSpPr>
          <p:nvPr>
            <p:ph type="subTitle" idx="1"/>
          </p:nvPr>
        </p:nvSpPr>
        <p:spPr>
          <a:xfrm>
            <a:off x="1524000" y="3814762"/>
            <a:ext cx="9144000" cy="778669"/>
          </a:xfrm>
        </p:spPr>
        <p:txBody>
          <a:bodyPr>
            <a:noAutofit/>
          </a:bodyPr>
          <a:lstStyle>
            <a:lvl1pPr marL="0" indent="0" algn="ctr">
              <a:buNone/>
              <a:defRPr sz="25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nb-NO" noProof="0"/>
          </a:p>
        </p:txBody>
      </p:sp>
      <p:sp>
        <p:nvSpPr>
          <p:cNvPr id="6" name="Slide Number Placeholder 5"/>
          <p:cNvSpPr>
            <a:spLocks noGrp="1"/>
          </p:cNvSpPr>
          <p:nvPr>
            <p:ph type="sldNum" sz="quarter" idx="12"/>
          </p:nvPr>
        </p:nvSpPr>
        <p:spPr>
          <a:xfrm>
            <a:off x="11415713" y="6492875"/>
            <a:ext cx="512762" cy="365125"/>
          </a:xfrm>
          <a:prstGeom prst="rect">
            <a:avLst/>
          </a:prstGeom>
        </p:spPr>
        <p:txBody>
          <a:bodyPr/>
          <a:lstStyle/>
          <a:p>
            <a:fld id="{618FBC2E-150B-49D4-A5E9-D014A10F5E5B}" type="slidenum">
              <a:rPr lang="nb-NO" noProof="0" smtClean="0"/>
              <a:t>‹#›</a:t>
            </a:fld>
            <a:endParaRPr lang="nb-NO" noProof="0"/>
          </a:p>
        </p:txBody>
      </p:sp>
      <p:grpSp>
        <p:nvGrpSpPr>
          <p:cNvPr id="7" name="Group 6"/>
          <p:cNvGrpSpPr/>
          <p:nvPr userDrawn="1"/>
        </p:nvGrpSpPr>
        <p:grpSpPr>
          <a:xfrm>
            <a:off x="5760721" y="1617044"/>
            <a:ext cx="683394" cy="683394"/>
            <a:chOff x="5293895" y="2030930"/>
            <a:chExt cx="683394" cy="683394"/>
          </a:xfrm>
        </p:grpSpPr>
        <p:sp>
          <p:nvSpPr>
            <p:cNvPr id="8" name="Oval 7"/>
            <p:cNvSpPr/>
            <p:nvPr/>
          </p:nvSpPr>
          <p:spPr>
            <a:xfrm>
              <a:off x="5476775" y="2213810"/>
              <a:ext cx="317634" cy="317634"/>
            </a:xfrm>
            <a:prstGeom prst="ellipse">
              <a:avLst/>
            </a:prstGeom>
            <a:noFill/>
            <a:ln w="50800">
              <a:solidFill>
                <a:srgbClr val="FA6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noProof="0"/>
            </a:p>
          </p:txBody>
        </p:sp>
        <p:sp>
          <p:nvSpPr>
            <p:cNvPr id="9" name="Oval 8"/>
            <p:cNvSpPr/>
            <p:nvPr/>
          </p:nvSpPr>
          <p:spPr>
            <a:xfrm>
              <a:off x="5293895" y="2030930"/>
              <a:ext cx="683394" cy="683394"/>
            </a:xfrm>
            <a:prstGeom prst="ellipse">
              <a:avLst/>
            </a:prstGeom>
            <a:noFill/>
            <a:ln w="50800">
              <a:solidFill>
                <a:srgbClr val="FA6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noProof="0"/>
            </a:p>
          </p:txBody>
        </p:sp>
      </p:grpSp>
      <p:cxnSp>
        <p:nvCxnSpPr>
          <p:cNvPr id="14" name="Straight Connector 13"/>
          <p:cNvCxnSpPr/>
          <p:nvPr userDrawn="1"/>
        </p:nvCxnSpPr>
        <p:spPr>
          <a:xfrm>
            <a:off x="5635357" y="3538611"/>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5" name="Group 6">
            <a:extLst>
              <a:ext uri="{FF2B5EF4-FFF2-40B4-BE49-F238E27FC236}">
                <a16:creationId xmlns:a16="http://schemas.microsoft.com/office/drawing/2014/main" id="{A58DC723-9A7D-4B5E-8DF7-4B44D01B5465}"/>
              </a:ext>
            </a:extLst>
          </p:cNvPr>
          <p:cNvGrpSpPr/>
          <p:nvPr userDrawn="1"/>
        </p:nvGrpSpPr>
        <p:grpSpPr>
          <a:xfrm rot="10800000">
            <a:off x="11950995" y="657823"/>
            <a:ext cx="241005" cy="659219"/>
            <a:chOff x="11950995" y="552893"/>
            <a:chExt cx="241005" cy="659219"/>
          </a:xfrm>
          <a:solidFill>
            <a:srgbClr val="000000"/>
          </a:solidFill>
        </p:grpSpPr>
        <p:sp>
          <p:nvSpPr>
            <p:cNvPr id="16" name="Rectangle 7">
              <a:extLst>
                <a:ext uri="{FF2B5EF4-FFF2-40B4-BE49-F238E27FC236}">
                  <a16:creationId xmlns:a16="http://schemas.microsoft.com/office/drawing/2014/main" id="{E42E86B8-3EC6-458B-AD8B-6FEC97B95B37}"/>
                </a:ext>
              </a:extLst>
            </p:cNvPr>
            <p:cNvSpPr/>
            <p:nvPr/>
          </p:nvSpPr>
          <p:spPr>
            <a:xfrm>
              <a:off x="11950995" y="552893"/>
              <a:ext cx="241005" cy="6592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b-NO" noProof="0"/>
            </a:p>
          </p:txBody>
        </p:sp>
        <p:pic>
          <p:nvPicPr>
            <p:cNvPr id="17" name="Picture 11">
              <a:extLst>
                <a:ext uri="{FF2B5EF4-FFF2-40B4-BE49-F238E27FC236}">
                  <a16:creationId xmlns:a16="http://schemas.microsoft.com/office/drawing/2014/main" id="{FD1DC3B1-6E45-4AB1-A431-75B1A0AE2CB0}"/>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rot="5400000">
              <a:off x="11829714" y="828836"/>
              <a:ext cx="506509" cy="139290"/>
            </a:xfrm>
            <a:prstGeom prst="rect">
              <a:avLst/>
            </a:prstGeom>
            <a:grpFill/>
          </p:spPr>
        </p:pic>
      </p:grpSp>
    </p:spTree>
    <p:extLst>
      <p:ext uri="{BB962C8B-B14F-4D97-AF65-F5344CB8AC3E}">
        <p14:creationId xmlns:p14="http://schemas.microsoft.com/office/powerpoint/2010/main" val="19408717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Punkter/innho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34800" y="1825625"/>
            <a:ext cx="8382613" cy="4351338"/>
          </a:xfrm>
          <a:prstGeom prst="rect">
            <a:avLst/>
          </a:prstGeom>
        </p:spPr>
        <p:txBody>
          <a:bodyPr vert="horz" lIns="91440" tIns="45720" rIns="91440" bIns="45720" rtlCol="0">
            <a:noAutofit/>
          </a:bodyPr>
          <a:lstStyle>
            <a:lvl1pPr>
              <a:defRPr lang="nb-NO" noProof="0" dirty="0"/>
            </a:lvl1pPr>
            <a:lvl2pPr>
              <a:defRPr lang="nb-NO" noProof="0" dirty="0"/>
            </a:lvl2pPr>
            <a:lvl3pPr>
              <a:defRPr lang="nb-NO" noProof="0" dirty="0"/>
            </a:lvl3pPr>
          </a:lstStyle>
          <a:p>
            <a:pPr lvl="0"/>
            <a:r>
              <a:rPr lang="nb-NO" noProof="0" dirty="0"/>
              <a:t>Edit Master </a:t>
            </a:r>
            <a:r>
              <a:rPr lang="nb-NO" noProof="0" dirty="0" err="1"/>
              <a:t>text</a:t>
            </a:r>
            <a:r>
              <a:rPr lang="nb-NO" noProof="0" dirty="0"/>
              <a:t> styles</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p:txBody>
      </p:sp>
      <p:sp>
        <p:nvSpPr>
          <p:cNvPr id="6" name="Slide Number Placeholder 5"/>
          <p:cNvSpPr>
            <a:spLocks noGrp="1"/>
          </p:cNvSpPr>
          <p:nvPr>
            <p:ph type="sldNum" sz="quarter" idx="12"/>
          </p:nvPr>
        </p:nvSpPr>
        <p:spPr/>
        <p:txBody>
          <a:bodyPr/>
          <a:lstStyle/>
          <a:p>
            <a:fld id="{618FBC2E-150B-49D4-A5E9-D014A10F5E5B}" type="slidenum">
              <a:rPr lang="nb-NO" smtClean="0"/>
              <a:t>‹#›</a:t>
            </a:fld>
            <a:endParaRPr lang="nb-NO" dirty="0"/>
          </a:p>
        </p:txBody>
      </p:sp>
      <p:cxnSp>
        <p:nvCxnSpPr>
          <p:cNvPr id="7" name="Straight Connector 6"/>
          <p:cNvCxnSpPr/>
          <p:nvPr userDrawn="1"/>
        </p:nvCxnSpPr>
        <p:spPr>
          <a:xfrm>
            <a:off x="1329176" y="1328149"/>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p:txBody>
          <a:bodyPr/>
          <a:lstStyle/>
          <a:p>
            <a:endParaRPr lang="nb-NO" dirty="0"/>
          </a:p>
        </p:txBody>
      </p:sp>
    </p:spTree>
    <p:extLst>
      <p:ext uri="{BB962C8B-B14F-4D97-AF65-F5344CB8AC3E}">
        <p14:creationId xmlns:p14="http://schemas.microsoft.com/office/powerpoint/2010/main" val="31260824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tel og to spalter">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0000" tIns="45720" rIns="91440" bIns="45720" rtlCol="0" anchor="b">
            <a:noAutofit/>
          </a:bodyPr>
          <a:lstStyle>
            <a:lvl1pPr>
              <a:defRPr lang="nb-NO" noProof="0" dirty="0"/>
            </a:lvl1pPr>
          </a:lstStyle>
          <a:p>
            <a:pPr lvl="0"/>
            <a:endParaRPr lang="nb-NO" noProof="0" dirty="0"/>
          </a:p>
        </p:txBody>
      </p:sp>
      <p:sp>
        <p:nvSpPr>
          <p:cNvPr id="3" name="Content Placeholder 2"/>
          <p:cNvSpPr>
            <a:spLocks noGrp="1"/>
          </p:cNvSpPr>
          <p:nvPr>
            <p:ph idx="1"/>
          </p:nvPr>
        </p:nvSpPr>
        <p:spPr>
          <a:xfrm>
            <a:off x="1234800" y="1825625"/>
            <a:ext cx="4861200" cy="4351338"/>
          </a:xfrm>
          <a:prstGeom prst="rect">
            <a:avLst/>
          </a:prstGeom>
        </p:spPr>
        <p:txBody>
          <a:bodyPr vert="horz" lIns="91440" tIns="45720" rIns="91440" bIns="45720" rtlCol="0">
            <a:noAutofit/>
          </a:bodyPr>
          <a:lstStyle>
            <a:lvl1pPr>
              <a:defRPr lang="nb-NO" noProof="0" dirty="0"/>
            </a:lvl1pPr>
            <a:lvl2pPr>
              <a:defRPr lang="nb-NO" noProof="0" dirty="0"/>
            </a:lvl2pPr>
            <a:lvl3pPr>
              <a:defRPr lang="nb-NO" noProof="0" dirty="0"/>
            </a:lvl3pPr>
          </a:lstStyle>
          <a:p>
            <a:pPr lvl="0"/>
            <a:r>
              <a:rPr lang="nb-NO" noProof="0" dirty="0"/>
              <a:t>Edit Master </a:t>
            </a:r>
            <a:r>
              <a:rPr lang="nb-NO" noProof="0" dirty="0" err="1"/>
              <a:t>text</a:t>
            </a:r>
            <a:r>
              <a:rPr lang="nb-NO" noProof="0" dirty="0"/>
              <a:t> styles</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p:txBody>
      </p:sp>
      <p:sp>
        <p:nvSpPr>
          <p:cNvPr id="6" name="Slide Number Placeholder 5"/>
          <p:cNvSpPr>
            <a:spLocks noGrp="1"/>
          </p:cNvSpPr>
          <p:nvPr>
            <p:ph type="sldNum" sz="quarter" idx="12"/>
          </p:nvPr>
        </p:nvSpPr>
        <p:spPr/>
        <p:txBody>
          <a:bodyPr/>
          <a:lstStyle/>
          <a:p>
            <a:fld id="{618FBC2E-150B-49D4-A5E9-D014A10F5E5B}" type="slidenum">
              <a:rPr lang="nb-NO" smtClean="0"/>
              <a:t>‹#›</a:t>
            </a:fld>
            <a:endParaRPr lang="nb-NO" dirty="0"/>
          </a:p>
        </p:txBody>
      </p:sp>
      <p:cxnSp>
        <p:nvCxnSpPr>
          <p:cNvPr id="7" name="Straight Connector 6"/>
          <p:cNvCxnSpPr/>
          <p:nvPr userDrawn="1"/>
        </p:nvCxnSpPr>
        <p:spPr>
          <a:xfrm>
            <a:off x="1329176" y="1328149"/>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Content Placeholder 2"/>
          <p:cNvSpPr>
            <a:spLocks noGrp="1"/>
          </p:cNvSpPr>
          <p:nvPr>
            <p:ph idx="13"/>
          </p:nvPr>
        </p:nvSpPr>
        <p:spPr>
          <a:xfrm>
            <a:off x="6511650" y="1825625"/>
            <a:ext cx="4869656" cy="4351338"/>
          </a:xfrm>
          <a:prstGeom prst="rect">
            <a:avLst/>
          </a:prstGeom>
        </p:spPr>
        <p:txBody>
          <a:bodyPr vert="horz" lIns="91440" tIns="45720" rIns="91440" bIns="45720" rtlCol="0">
            <a:noAutofit/>
          </a:bodyPr>
          <a:lstStyle>
            <a:lvl1pPr>
              <a:defRPr lang="nb-NO" noProof="0" dirty="0"/>
            </a:lvl1pPr>
            <a:lvl2pPr>
              <a:defRPr lang="nb-NO" noProof="0" dirty="0"/>
            </a:lvl2pPr>
            <a:lvl3pPr>
              <a:defRPr lang="nb-NO" noProof="0" dirty="0"/>
            </a:lvl3pPr>
          </a:lstStyle>
          <a:p>
            <a:pPr lvl="0"/>
            <a:r>
              <a:rPr lang="nb-NO" noProof="0" dirty="0"/>
              <a:t>Edit Master </a:t>
            </a:r>
            <a:r>
              <a:rPr lang="nb-NO" noProof="0" dirty="0" err="1"/>
              <a:t>text</a:t>
            </a:r>
            <a:r>
              <a:rPr lang="nb-NO" noProof="0" dirty="0"/>
              <a:t> styles</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p:txBody>
      </p:sp>
    </p:spTree>
    <p:extLst>
      <p:ext uri="{BB962C8B-B14F-4D97-AF65-F5344CB8AC3E}">
        <p14:creationId xmlns:p14="http://schemas.microsoft.com/office/powerpoint/2010/main" val="1859540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unkter/innho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34800" y="1825625"/>
            <a:ext cx="8382613" cy="4351338"/>
          </a:xfrm>
          <a:prstGeom prst="rect">
            <a:avLst/>
          </a:prstGeom>
        </p:spPr>
        <p:txBody>
          <a:bodyPr vert="horz" lIns="91440" tIns="45720" rIns="91440" bIns="45720" rtlCol="0">
            <a:noAutofit/>
          </a:bodyPr>
          <a:lstStyle>
            <a:lvl1pPr>
              <a:defRPr lang="nb-NO" noProof="0" dirty="0"/>
            </a:lvl1pPr>
            <a:lvl2pPr>
              <a:defRPr lang="nb-NO" noProof="0" dirty="0"/>
            </a:lvl2pPr>
            <a:lvl3pPr>
              <a:defRPr lang="nb-NO" noProof="0" dirty="0"/>
            </a:lvl3pPr>
          </a:lstStyle>
          <a:p>
            <a:pPr lvl="0"/>
            <a:r>
              <a:rPr lang="nb-NO" noProof="0" dirty="0"/>
              <a:t>Edit Master </a:t>
            </a:r>
            <a:r>
              <a:rPr lang="nb-NO" noProof="0" dirty="0" err="1"/>
              <a:t>text</a:t>
            </a:r>
            <a:r>
              <a:rPr lang="nb-NO" noProof="0" dirty="0"/>
              <a:t> styles</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p:txBody>
      </p:sp>
      <p:sp>
        <p:nvSpPr>
          <p:cNvPr id="6" name="Slide Number Placeholder 5"/>
          <p:cNvSpPr>
            <a:spLocks noGrp="1"/>
          </p:cNvSpPr>
          <p:nvPr>
            <p:ph type="sldNum" sz="quarter" idx="12"/>
          </p:nvPr>
        </p:nvSpPr>
        <p:spPr/>
        <p:txBody>
          <a:bodyPr/>
          <a:lstStyle/>
          <a:p>
            <a:fld id="{618FBC2E-150B-49D4-A5E9-D014A10F5E5B}" type="slidenum">
              <a:rPr lang="nb-NO" smtClean="0"/>
              <a:t>‹#›</a:t>
            </a:fld>
            <a:endParaRPr lang="nb-NO" dirty="0"/>
          </a:p>
        </p:txBody>
      </p:sp>
      <p:cxnSp>
        <p:nvCxnSpPr>
          <p:cNvPr id="7" name="Straight Connector 6"/>
          <p:cNvCxnSpPr/>
          <p:nvPr userDrawn="1"/>
        </p:nvCxnSpPr>
        <p:spPr>
          <a:xfrm>
            <a:off x="1329176" y="1328149"/>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p:txBody>
          <a:bodyPr/>
          <a:lstStyle/>
          <a:p>
            <a:endParaRPr lang="nb-NO" dirty="0"/>
          </a:p>
        </p:txBody>
      </p:sp>
    </p:spTree>
    <p:extLst>
      <p:ext uri="{BB962C8B-B14F-4D97-AF65-F5344CB8AC3E}">
        <p14:creationId xmlns:p14="http://schemas.microsoft.com/office/powerpoint/2010/main" val="30877090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image" Target="../media/image1.emf"/><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openxmlformats.org/officeDocument/2006/relationships/image" Target="../media/image1.emf"/><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theme" Target="../theme/theme3.xml"/><Relationship Id="rId5" Type="http://schemas.openxmlformats.org/officeDocument/2006/relationships/slideLayout" Target="../slideLayouts/slideLayout25.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34800" y="365125"/>
            <a:ext cx="10078991" cy="1325563"/>
          </a:xfrm>
          <a:prstGeom prst="rect">
            <a:avLst/>
          </a:prstGeom>
        </p:spPr>
        <p:txBody>
          <a:bodyPr vert="horz" lIns="90000" tIns="45720" rIns="91440" bIns="45720" rtlCol="0" anchor="ctr">
            <a:noAutofit/>
          </a:bodyPr>
          <a:lstStyle/>
          <a:p>
            <a:r>
              <a:rPr lang="nb-NO" noProof="0"/>
              <a:t>Klikk for å redigere tittelstil</a:t>
            </a:r>
            <a:endParaRPr lang="nb-NO" noProof="0" dirty="0"/>
          </a:p>
        </p:txBody>
      </p:sp>
      <p:sp>
        <p:nvSpPr>
          <p:cNvPr id="3" name="Text Placeholder 2"/>
          <p:cNvSpPr>
            <a:spLocks noGrp="1"/>
          </p:cNvSpPr>
          <p:nvPr>
            <p:ph type="body" idx="1"/>
          </p:nvPr>
        </p:nvSpPr>
        <p:spPr>
          <a:xfrm>
            <a:off x="1234800" y="1825625"/>
            <a:ext cx="10096346" cy="4351338"/>
          </a:xfrm>
          <a:prstGeom prst="rect">
            <a:avLst/>
          </a:prstGeom>
        </p:spPr>
        <p:txBody>
          <a:bodyPr vert="horz" lIns="91440" tIns="45720" rIns="91440" bIns="45720" rtlCol="0">
            <a:noAutofit/>
          </a:bodyPr>
          <a:lstStyle/>
          <a:p>
            <a:pPr lvl="0"/>
            <a:r>
              <a:rPr lang="nb-NO" noProof="0" dirty="0"/>
              <a:t>Edit Master </a:t>
            </a:r>
            <a:r>
              <a:rPr lang="nb-NO" noProof="0" dirty="0" err="1"/>
              <a:t>text</a:t>
            </a:r>
            <a:r>
              <a:rPr lang="nb-NO" noProof="0" dirty="0"/>
              <a:t> styles</a:t>
            </a:r>
          </a:p>
          <a:p>
            <a:pPr lvl="1"/>
            <a:r>
              <a:rPr lang="nb-NO" noProof="0" dirty="0"/>
              <a:t>Second </a:t>
            </a:r>
            <a:r>
              <a:rPr lang="nb-NO" noProof="0" dirty="0" err="1"/>
              <a:t>level</a:t>
            </a:r>
            <a:endParaRPr lang="nb-NO" noProof="0" dirty="0"/>
          </a:p>
          <a:p>
            <a:pPr lvl="2"/>
            <a:r>
              <a:rPr lang="nb-NO" noProof="0" dirty="0"/>
              <a:t>Third </a:t>
            </a:r>
            <a:r>
              <a:rPr lang="nb-NO" noProof="0" dirty="0" err="1"/>
              <a:t>level</a:t>
            </a:r>
            <a:endParaRPr lang="nb-NO" noProof="0" dirty="0"/>
          </a:p>
        </p:txBody>
      </p:sp>
      <p:grpSp>
        <p:nvGrpSpPr>
          <p:cNvPr id="7" name="Group 6"/>
          <p:cNvGrpSpPr/>
          <p:nvPr userDrawn="1"/>
        </p:nvGrpSpPr>
        <p:grpSpPr>
          <a:xfrm rot="10800000">
            <a:off x="11950995" y="657823"/>
            <a:ext cx="241005" cy="659219"/>
            <a:chOff x="11950995" y="552893"/>
            <a:chExt cx="241005" cy="659219"/>
          </a:xfrm>
          <a:solidFill>
            <a:srgbClr val="000000"/>
          </a:solidFill>
        </p:grpSpPr>
        <p:sp>
          <p:nvSpPr>
            <p:cNvPr id="8" name="Rectangle 7"/>
            <p:cNvSpPr/>
            <p:nvPr/>
          </p:nvSpPr>
          <p:spPr>
            <a:xfrm>
              <a:off x="11950995" y="552893"/>
              <a:ext cx="241005" cy="6592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rot="5400000">
              <a:off x="11829714" y="828836"/>
              <a:ext cx="506509" cy="139290"/>
            </a:xfrm>
            <a:prstGeom prst="rect">
              <a:avLst/>
            </a:prstGeom>
            <a:grpFill/>
          </p:spPr>
        </p:pic>
      </p:grpSp>
    </p:spTree>
    <p:extLst>
      <p:ext uri="{BB962C8B-B14F-4D97-AF65-F5344CB8AC3E}">
        <p14:creationId xmlns:p14="http://schemas.microsoft.com/office/powerpoint/2010/main" val="24339566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 id="2147483668" r:id="rId5"/>
    <p:sldLayoutId id="2147483689" r:id="rId6"/>
    <p:sldLayoutId id="2147483713" r:id="rId7"/>
  </p:sldLayoutIdLst>
  <p:txStyles>
    <p:titleStyle>
      <a:lvl1pPr algn="l" defTabSz="914400" rtl="0" eaLnBrk="1" latinLnBrk="0" hangingPunct="1">
        <a:lnSpc>
          <a:spcPct val="90000"/>
        </a:lnSpc>
        <a:spcBef>
          <a:spcPct val="0"/>
        </a:spcBef>
        <a:buNone/>
        <a:defRPr sz="4500" kern="1200">
          <a:solidFill>
            <a:schemeClr val="tx1"/>
          </a:solidFill>
          <a:latin typeface="+mj-lt"/>
          <a:ea typeface="+mj-ea"/>
          <a:cs typeface="+mj-cs"/>
        </a:defRPr>
      </a:lvl1pPr>
    </p:titleStyle>
    <p:bodyStyle>
      <a:lvl1pPr marL="342900" indent="-342900" algn="l" defTabSz="914400" rtl="0" eaLnBrk="1" latinLnBrk="0" hangingPunct="1">
        <a:lnSpc>
          <a:spcPct val="100000"/>
        </a:lnSpc>
        <a:spcBef>
          <a:spcPts val="0"/>
        </a:spcBef>
        <a:spcAft>
          <a:spcPts val="0"/>
        </a:spcAft>
        <a:buClr>
          <a:schemeClr val="accent1"/>
        </a:buClr>
        <a:buFont typeface="Courier New" panose="02070309020205020404" pitchFamily="49" charset="0"/>
        <a:buChar char="o"/>
        <a:defRPr sz="2400" kern="1200">
          <a:solidFill>
            <a:schemeClr val="tx1"/>
          </a:solidFill>
          <a:latin typeface="+mn-lt"/>
          <a:ea typeface="+mn-ea"/>
          <a:cs typeface="+mn-cs"/>
        </a:defRPr>
      </a:lvl1pPr>
      <a:lvl2pPr marL="628650" indent="-271463" algn="l" defTabSz="914400" rtl="0" eaLnBrk="1" latinLnBrk="0" hangingPunct="1">
        <a:lnSpc>
          <a:spcPct val="100000"/>
        </a:lnSpc>
        <a:spcBef>
          <a:spcPts val="0"/>
        </a:spcBef>
        <a:spcAft>
          <a:spcPts val="0"/>
        </a:spcAft>
        <a:buClr>
          <a:srgbClr val="92D050"/>
        </a:buClr>
        <a:buFont typeface="Arial" panose="020B0604020202020204" pitchFamily="34" charset="0"/>
        <a:buChar char="•"/>
        <a:defRPr sz="2000" kern="1200">
          <a:solidFill>
            <a:schemeClr val="tx1"/>
          </a:solidFill>
          <a:latin typeface="+mn-lt"/>
          <a:ea typeface="+mn-ea"/>
          <a:cs typeface="+mn-cs"/>
        </a:defRPr>
      </a:lvl2pPr>
      <a:lvl3pPr marL="900113" indent="-271463" algn="l" defTabSz="914400" rtl="0" eaLnBrk="1" latinLnBrk="0" hangingPunct="1">
        <a:lnSpc>
          <a:spcPct val="100000"/>
        </a:lnSpc>
        <a:spcBef>
          <a:spcPts val="0"/>
        </a:spcBef>
        <a:spcAft>
          <a:spcPts val="0"/>
        </a:spcAft>
        <a:buClr>
          <a:srgbClr val="92D050"/>
        </a:buClr>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34800" y="365126"/>
            <a:ext cx="10146506" cy="963024"/>
          </a:xfrm>
          <a:prstGeom prst="rect">
            <a:avLst/>
          </a:prstGeom>
        </p:spPr>
        <p:txBody>
          <a:bodyPr vert="horz" lIns="90000" tIns="45720" rIns="91440" bIns="45720" rtlCol="0" anchor="b">
            <a:noAutofit/>
          </a:bodyPr>
          <a:lstStyle/>
          <a:p>
            <a:endParaRPr lang="nb-NO" noProof="0" dirty="0"/>
          </a:p>
        </p:txBody>
      </p:sp>
      <p:sp>
        <p:nvSpPr>
          <p:cNvPr id="6" name="Slide Number Placeholder 5"/>
          <p:cNvSpPr>
            <a:spLocks noGrp="1"/>
          </p:cNvSpPr>
          <p:nvPr>
            <p:ph type="sldNum" sz="quarter" idx="4"/>
          </p:nvPr>
        </p:nvSpPr>
        <p:spPr>
          <a:xfrm>
            <a:off x="11415713" y="6492875"/>
            <a:ext cx="5127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8FBC2E-150B-49D4-A5E9-D014A10F5E5B}" type="slidenum">
              <a:rPr lang="nb-NO" smtClean="0"/>
              <a:pPr/>
              <a:t>‹#›</a:t>
            </a:fld>
            <a:endParaRPr lang="nb-NO" dirty="0"/>
          </a:p>
        </p:txBody>
      </p:sp>
      <p:cxnSp>
        <p:nvCxnSpPr>
          <p:cNvPr id="12" name="Straight Connector 11"/>
          <p:cNvCxnSpPr/>
          <p:nvPr userDrawn="1"/>
        </p:nvCxnSpPr>
        <p:spPr>
          <a:xfrm>
            <a:off x="1328400" y="1328149"/>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 Placeholder 2"/>
          <p:cNvSpPr>
            <a:spLocks noGrp="1"/>
          </p:cNvSpPr>
          <p:nvPr>
            <p:ph type="body" idx="1"/>
          </p:nvPr>
        </p:nvSpPr>
        <p:spPr>
          <a:xfrm>
            <a:off x="1234800" y="1825625"/>
            <a:ext cx="8471432" cy="4351338"/>
          </a:xfrm>
          <a:prstGeom prst="rect">
            <a:avLst/>
          </a:prstGeom>
        </p:spPr>
        <p:txBody>
          <a:bodyPr vert="horz" lIns="91440" tIns="45720" rIns="91440" bIns="45720" rtlCol="0">
            <a:noAutofit/>
          </a:bodyPr>
          <a:lstStyle/>
          <a:p>
            <a:pPr lvl="0"/>
            <a:endParaRPr lang="nb-NO" noProof="0" dirty="0"/>
          </a:p>
        </p:txBody>
      </p:sp>
      <p:grpSp>
        <p:nvGrpSpPr>
          <p:cNvPr id="10" name="Group 6">
            <a:extLst>
              <a:ext uri="{FF2B5EF4-FFF2-40B4-BE49-F238E27FC236}">
                <a16:creationId xmlns:a16="http://schemas.microsoft.com/office/drawing/2014/main" id="{A847540E-5D4E-4238-AC99-4923A96BBF05}"/>
              </a:ext>
            </a:extLst>
          </p:cNvPr>
          <p:cNvGrpSpPr/>
          <p:nvPr userDrawn="1"/>
        </p:nvGrpSpPr>
        <p:grpSpPr>
          <a:xfrm rot="10800000">
            <a:off x="11950995" y="657823"/>
            <a:ext cx="241005" cy="659219"/>
            <a:chOff x="11950995" y="552893"/>
            <a:chExt cx="241005" cy="659219"/>
          </a:xfrm>
          <a:solidFill>
            <a:srgbClr val="000000"/>
          </a:solidFill>
        </p:grpSpPr>
        <p:sp>
          <p:nvSpPr>
            <p:cNvPr id="13" name="Rectangle 7">
              <a:extLst>
                <a:ext uri="{FF2B5EF4-FFF2-40B4-BE49-F238E27FC236}">
                  <a16:creationId xmlns:a16="http://schemas.microsoft.com/office/drawing/2014/main" id="{FD6E77D7-8E62-4CCC-BB42-C653F12363BC}"/>
                </a:ext>
              </a:extLst>
            </p:cNvPr>
            <p:cNvSpPr/>
            <p:nvPr/>
          </p:nvSpPr>
          <p:spPr>
            <a:xfrm>
              <a:off x="11950995" y="552893"/>
              <a:ext cx="241005" cy="6592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11">
              <a:extLst>
                <a:ext uri="{FF2B5EF4-FFF2-40B4-BE49-F238E27FC236}">
                  <a16:creationId xmlns:a16="http://schemas.microsoft.com/office/drawing/2014/main" id="{BADFFE96-F770-49AD-ACB9-D35843E1C5A7}"/>
                </a:ext>
              </a:extLst>
            </p:cNvPr>
            <p:cNvPicPr>
              <a:picLocks noChangeAspect="1"/>
            </p:cNvPicPr>
            <p:nvPr/>
          </p:nvPicPr>
          <p:blipFill>
            <a:blip r:embed="rId15" cstate="screen">
              <a:extLst>
                <a:ext uri="{28A0092B-C50C-407E-A947-70E740481C1C}">
                  <a14:useLocalDpi xmlns:a14="http://schemas.microsoft.com/office/drawing/2010/main"/>
                </a:ext>
              </a:extLst>
            </a:blip>
            <a:stretch>
              <a:fillRect/>
            </a:stretch>
          </p:blipFill>
          <p:spPr>
            <a:xfrm rot="5400000">
              <a:off x="11829714" y="828836"/>
              <a:ext cx="506509" cy="139290"/>
            </a:xfrm>
            <a:prstGeom prst="rect">
              <a:avLst/>
            </a:prstGeom>
            <a:grpFill/>
          </p:spPr>
        </p:pic>
      </p:grpSp>
    </p:spTree>
    <p:extLst>
      <p:ext uri="{BB962C8B-B14F-4D97-AF65-F5344CB8AC3E}">
        <p14:creationId xmlns:p14="http://schemas.microsoft.com/office/powerpoint/2010/main" val="1515736299"/>
      </p:ext>
    </p:extLst>
  </p:cSld>
  <p:clrMap bg1="lt1" tx1="dk1" bg2="lt2" tx2="dk2" accent1="accent1" accent2="accent2" accent3="accent3" accent4="accent4" accent5="accent5" accent6="accent6" hlink="hlink" folHlink="folHlink"/>
  <p:sldLayoutIdLst>
    <p:sldLayoutId id="2147483711" r:id="rId1"/>
    <p:sldLayoutId id="2147483688" r:id="rId2"/>
    <p:sldLayoutId id="2147483699" r:id="rId3"/>
    <p:sldLayoutId id="2147483698" r:id="rId4"/>
    <p:sldLayoutId id="2147483700" r:id="rId5"/>
    <p:sldLayoutId id="2147483694" r:id="rId6"/>
    <p:sldLayoutId id="2147483695" r:id="rId7"/>
    <p:sldLayoutId id="2147483702" r:id="rId8"/>
    <p:sldLayoutId id="2147483697" r:id="rId9"/>
    <p:sldLayoutId id="2147483703" r:id="rId10"/>
    <p:sldLayoutId id="2147483704" r:id="rId11"/>
    <p:sldLayoutId id="2147483710" r:id="rId12"/>
    <p:sldLayoutId id="2147483693" r:id="rId13"/>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58775" indent="-358775" algn="l" defTabSz="914400" rtl="0" eaLnBrk="1" latinLnBrk="0" hangingPunct="1">
        <a:lnSpc>
          <a:spcPct val="100000"/>
        </a:lnSpc>
        <a:spcBef>
          <a:spcPts val="1000"/>
        </a:spcBef>
        <a:spcAft>
          <a:spcPts val="0"/>
        </a:spcAft>
        <a:buClr>
          <a:schemeClr val="accent1"/>
        </a:buClr>
        <a:buFont typeface="Courier New" panose="02070309020205020404" pitchFamily="49" charset="0"/>
        <a:buChar char="o"/>
        <a:defRPr lang="nb-NO" sz="2400" kern="1200" noProof="0" dirty="0">
          <a:solidFill>
            <a:schemeClr val="tx1"/>
          </a:solidFill>
          <a:latin typeface="+mn-lt"/>
          <a:ea typeface="+mn-ea"/>
          <a:cs typeface="+mn-cs"/>
        </a:defRPr>
      </a:lvl1pPr>
      <a:lvl2pPr marL="628650" indent="-271463" algn="l" defTabSz="914400" rtl="0" eaLnBrk="1" latinLnBrk="0" hangingPunct="1">
        <a:lnSpc>
          <a:spcPct val="100000"/>
        </a:lnSpc>
        <a:spcBef>
          <a:spcPts val="500"/>
        </a:spcBef>
        <a:spcAft>
          <a:spcPts val="0"/>
        </a:spcAft>
        <a:buClr>
          <a:schemeClr val="accent1"/>
        </a:buClr>
        <a:buFont typeface="Arial" panose="020B0604020202020204" pitchFamily="34" charset="0"/>
        <a:buChar char="•"/>
        <a:defRPr lang="nb-NO" sz="2000" kern="1200" noProof="0" dirty="0" err="1" smtClean="0">
          <a:solidFill>
            <a:schemeClr val="tx1"/>
          </a:solidFill>
          <a:latin typeface="+mn-lt"/>
          <a:ea typeface="+mn-ea"/>
          <a:cs typeface="+mn-cs"/>
        </a:defRPr>
      </a:lvl2pPr>
      <a:lvl3pPr marL="914400" indent="-285750" algn="l" defTabSz="914400" rtl="0" eaLnBrk="1" latinLnBrk="0" hangingPunct="1">
        <a:lnSpc>
          <a:spcPct val="100000"/>
        </a:lnSpc>
        <a:spcBef>
          <a:spcPts val="500"/>
        </a:spcBef>
        <a:spcAft>
          <a:spcPts val="0"/>
        </a:spcAft>
        <a:buClr>
          <a:schemeClr val="accent1"/>
        </a:buClr>
        <a:buFont typeface="Calibri" panose="020F0502020204030204" pitchFamily="34" charset="0"/>
        <a:buChar char="▪"/>
        <a:defRPr lang="nb-NO" sz="1800" kern="1200" baseline="0" noProof="0" dirty="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800" kern="1200" dirty="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nb-NO" sz="18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34800" y="665158"/>
            <a:ext cx="10146506" cy="963024"/>
          </a:xfrm>
          <a:prstGeom prst="rect">
            <a:avLst/>
          </a:prstGeom>
        </p:spPr>
        <p:txBody>
          <a:bodyPr vert="horz" lIns="90000" tIns="45720" rIns="91440" bIns="45720" rtlCol="0" anchor="b">
            <a:noAutofit/>
          </a:bodyPr>
          <a:lstStyle/>
          <a:p>
            <a:endParaRPr lang="nb-NO" noProof="0" dirty="0"/>
          </a:p>
        </p:txBody>
      </p:sp>
      <p:sp>
        <p:nvSpPr>
          <p:cNvPr id="3" name="Text Placeholder 2"/>
          <p:cNvSpPr>
            <a:spLocks noGrp="1"/>
          </p:cNvSpPr>
          <p:nvPr>
            <p:ph type="body" idx="1"/>
          </p:nvPr>
        </p:nvSpPr>
        <p:spPr>
          <a:xfrm>
            <a:off x="1234800" y="3078955"/>
            <a:ext cx="10119000" cy="3098007"/>
          </a:xfrm>
          <a:prstGeom prst="rect">
            <a:avLst/>
          </a:prstGeom>
        </p:spPr>
        <p:txBody>
          <a:bodyPr vert="horz" lIns="91440" tIns="45720" rIns="91440" bIns="45720" rtlCol="0">
            <a:noAutofit/>
          </a:bodyPr>
          <a:lstStyle/>
          <a:p>
            <a:pPr marL="342900" lvl="0" indent="-342900">
              <a:buClr>
                <a:schemeClr val="accent2"/>
              </a:buClr>
              <a:buFont typeface="Courier New" panose="02070309020205020404" pitchFamily="49" charset="0"/>
              <a:buChar char="o"/>
            </a:pPr>
            <a:endParaRPr lang="nb-NO" noProof="0" dirty="0"/>
          </a:p>
        </p:txBody>
      </p:sp>
      <p:cxnSp>
        <p:nvCxnSpPr>
          <p:cNvPr id="12" name="Straight Connector 11"/>
          <p:cNvCxnSpPr/>
          <p:nvPr userDrawn="1"/>
        </p:nvCxnSpPr>
        <p:spPr>
          <a:xfrm>
            <a:off x="5685717" y="1898525"/>
            <a:ext cx="90000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Slide Number Placeholder 5"/>
          <p:cNvSpPr>
            <a:spLocks noGrp="1"/>
          </p:cNvSpPr>
          <p:nvPr>
            <p:ph type="sldNum" sz="quarter" idx="4"/>
          </p:nvPr>
        </p:nvSpPr>
        <p:spPr>
          <a:xfrm>
            <a:off x="11415713" y="6492875"/>
            <a:ext cx="5127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8FBC2E-150B-49D4-A5E9-D014A10F5E5B}" type="slidenum">
              <a:rPr lang="nb-NO" smtClean="0"/>
              <a:pPr/>
              <a:t>‹#›</a:t>
            </a:fld>
            <a:endParaRPr lang="nb-NO" dirty="0"/>
          </a:p>
        </p:txBody>
      </p:sp>
      <p:grpSp>
        <p:nvGrpSpPr>
          <p:cNvPr id="15" name="Group 6">
            <a:extLst>
              <a:ext uri="{FF2B5EF4-FFF2-40B4-BE49-F238E27FC236}">
                <a16:creationId xmlns:a16="http://schemas.microsoft.com/office/drawing/2014/main" id="{29F62008-B414-4047-8E52-38DA28357C0B}"/>
              </a:ext>
            </a:extLst>
          </p:cNvPr>
          <p:cNvGrpSpPr/>
          <p:nvPr userDrawn="1"/>
        </p:nvGrpSpPr>
        <p:grpSpPr>
          <a:xfrm rot="10800000">
            <a:off x="11950995" y="657823"/>
            <a:ext cx="241005" cy="659219"/>
            <a:chOff x="11950995" y="552893"/>
            <a:chExt cx="241005" cy="659219"/>
          </a:xfrm>
          <a:solidFill>
            <a:srgbClr val="000000"/>
          </a:solidFill>
        </p:grpSpPr>
        <p:sp>
          <p:nvSpPr>
            <p:cNvPr id="16" name="Rectangle 7">
              <a:extLst>
                <a:ext uri="{FF2B5EF4-FFF2-40B4-BE49-F238E27FC236}">
                  <a16:creationId xmlns:a16="http://schemas.microsoft.com/office/drawing/2014/main" id="{0682A13C-E15E-4736-8E1C-6C0591F931C1}"/>
                </a:ext>
              </a:extLst>
            </p:cNvPr>
            <p:cNvSpPr/>
            <p:nvPr/>
          </p:nvSpPr>
          <p:spPr>
            <a:xfrm>
              <a:off x="11950995" y="552893"/>
              <a:ext cx="241005" cy="65921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1">
              <a:extLst>
                <a:ext uri="{FF2B5EF4-FFF2-40B4-BE49-F238E27FC236}">
                  <a16:creationId xmlns:a16="http://schemas.microsoft.com/office/drawing/2014/main" id="{D3C4BF7A-B682-4510-9952-66CCC90B87FB}"/>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rot="5400000">
              <a:off x="11829714" y="828836"/>
              <a:ext cx="506509" cy="139290"/>
            </a:xfrm>
            <a:prstGeom prst="rect">
              <a:avLst/>
            </a:prstGeom>
            <a:grpFill/>
          </p:spPr>
        </p:pic>
      </p:grpSp>
    </p:spTree>
    <p:extLst>
      <p:ext uri="{BB962C8B-B14F-4D97-AF65-F5344CB8AC3E}">
        <p14:creationId xmlns:p14="http://schemas.microsoft.com/office/powerpoint/2010/main" val="3846142285"/>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12" r:id="rId3"/>
    <p:sldLayoutId id="2147483709" r:id="rId4"/>
    <p:sldLayoutId id="2147483708" r:id="rId5"/>
  </p:sldLayoutIdLst>
  <p:txStyles>
    <p:titleStyle>
      <a:lvl1pPr algn="ctr" defTabSz="914400" rtl="0" eaLnBrk="1" latinLnBrk="0" hangingPunct="1">
        <a:lnSpc>
          <a:spcPct val="90000"/>
        </a:lnSpc>
        <a:spcBef>
          <a:spcPct val="0"/>
        </a:spcBef>
        <a:buNone/>
        <a:defRPr sz="3000" b="1"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US" sz="2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000" kern="1200" dirty="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b-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grynag/booster-mr-2019" TargetMode="Externa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grynag/booster-mr-2019" TargetMode="Externa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hyperlink" Target="https://github.com/grynag/booster-mr-2019" TargetMode="Externa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A91B3C-A170-4E84-B700-E67A8E0A2D72}"/>
              </a:ext>
            </a:extLst>
          </p:cNvPr>
          <p:cNvSpPr>
            <a:spLocks noGrp="1"/>
          </p:cNvSpPr>
          <p:nvPr>
            <p:ph type="title"/>
          </p:nvPr>
        </p:nvSpPr>
        <p:spPr/>
        <p:txBody>
          <a:bodyPr/>
          <a:lstStyle/>
          <a:p>
            <a:r>
              <a:rPr lang="nb-NO" dirty="0"/>
              <a:t>Introduction to HoloLens Development</a:t>
            </a:r>
          </a:p>
        </p:txBody>
      </p:sp>
      <p:sp>
        <p:nvSpPr>
          <p:cNvPr id="5" name="Subtitle 4">
            <a:extLst>
              <a:ext uri="{FF2B5EF4-FFF2-40B4-BE49-F238E27FC236}">
                <a16:creationId xmlns:a16="http://schemas.microsoft.com/office/drawing/2014/main" id="{E0EBCDD2-F132-4575-8793-A44990C03591}"/>
              </a:ext>
            </a:extLst>
          </p:cNvPr>
          <p:cNvSpPr>
            <a:spLocks noGrp="1"/>
          </p:cNvSpPr>
          <p:nvPr>
            <p:ph type="subTitle" idx="1"/>
          </p:nvPr>
        </p:nvSpPr>
        <p:spPr/>
        <p:txBody>
          <a:bodyPr/>
          <a:lstStyle/>
          <a:p>
            <a:r>
              <a:rPr lang="nb-NO" dirty="0"/>
              <a:t>Adrian Foster and Gry Nagel, Bouvet</a:t>
            </a:r>
          </a:p>
        </p:txBody>
      </p:sp>
    </p:spTree>
    <p:extLst>
      <p:ext uri="{BB962C8B-B14F-4D97-AF65-F5344CB8AC3E}">
        <p14:creationId xmlns:p14="http://schemas.microsoft.com/office/powerpoint/2010/main" val="3174168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390A2F-2C9D-4823-A5AB-2DB6A340A687}"/>
              </a:ext>
            </a:extLst>
          </p:cNvPr>
          <p:cNvSpPr>
            <a:spLocks noGrp="1"/>
          </p:cNvSpPr>
          <p:nvPr>
            <p:ph type="title"/>
          </p:nvPr>
        </p:nvSpPr>
        <p:spPr/>
        <p:txBody>
          <a:bodyPr/>
          <a:lstStyle/>
          <a:p>
            <a:r>
              <a:rPr lang="nb-NO" dirty="0"/>
              <a:t>Tasks</a:t>
            </a:r>
          </a:p>
        </p:txBody>
      </p:sp>
      <p:sp>
        <p:nvSpPr>
          <p:cNvPr id="2" name="Content Placeholder 1">
            <a:extLst>
              <a:ext uri="{FF2B5EF4-FFF2-40B4-BE49-F238E27FC236}">
                <a16:creationId xmlns:a16="http://schemas.microsoft.com/office/drawing/2014/main" id="{C7150F6A-FAD8-4FF5-B28E-9C8825081B6A}"/>
              </a:ext>
            </a:extLst>
          </p:cNvPr>
          <p:cNvSpPr>
            <a:spLocks noGrp="1"/>
          </p:cNvSpPr>
          <p:nvPr>
            <p:ph idx="1"/>
          </p:nvPr>
        </p:nvSpPr>
        <p:spPr/>
        <p:txBody>
          <a:bodyPr/>
          <a:lstStyle/>
          <a:p>
            <a:r>
              <a:rPr lang="nb-NO" dirty="0"/>
              <a:t>Create new Mixed Reality project in Unity</a:t>
            </a:r>
          </a:p>
          <a:p>
            <a:r>
              <a:rPr lang="nb-NO" dirty="0"/>
              <a:t>Adding a 3D model and using manipulation and tool tips from the MRTK</a:t>
            </a:r>
          </a:p>
          <a:p>
            <a:r>
              <a:rPr lang="nb-NO" dirty="0"/>
              <a:t>Deploying to the HoloLens emulator</a:t>
            </a:r>
          </a:p>
          <a:p>
            <a:r>
              <a:rPr lang="nb-NO" dirty="0"/>
              <a:t>Optional tasks</a:t>
            </a:r>
          </a:p>
          <a:p>
            <a:pPr lvl="1"/>
            <a:endParaRPr lang="nb-NO" dirty="0"/>
          </a:p>
        </p:txBody>
      </p:sp>
      <p:sp>
        <p:nvSpPr>
          <p:cNvPr id="4" name="Content Placeholder 3">
            <a:extLst>
              <a:ext uri="{FF2B5EF4-FFF2-40B4-BE49-F238E27FC236}">
                <a16:creationId xmlns:a16="http://schemas.microsoft.com/office/drawing/2014/main" id="{9CEE2D1A-D77B-4AE3-8552-23220D8A8FCA}"/>
              </a:ext>
            </a:extLst>
          </p:cNvPr>
          <p:cNvSpPr>
            <a:spLocks noGrp="1"/>
          </p:cNvSpPr>
          <p:nvPr>
            <p:ph idx="13"/>
          </p:nvPr>
        </p:nvSpPr>
        <p:spPr/>
        <p:txBody>
          <a:bodyPr/>
          <a:lstStyle/>
          <a:p>
            <a:r>
              <a:rPr lang="nb-NO" dirty="0"/>
              <a:t>Tasks here: </a:t>
            </a:r>
            <a:r>
              <a:rPr lang="nb-NO" dirty="0">
                <a:hlinkClick r:id="rId2"/>
              </a:rPr>
              <a:t>https://github.com/grynag/booster-mr-2019</a:t>
            </a:r>
            <a:r>
              <a:rPr lang="nb-NO" dirty="0"/>
              <a:t> </a:t>
            </a:r>
          </a:p>
        </p:txBody>
      </p:sp>
    </p:spTree>
    <p:extLst>
      <p:ext uri="{BB962C8B-B14F-4D97-AF65-F5344CB8AC3E}">
        <p14:creationId xmlns:p14="http://schemas.microsoft.com/office/powerpoint/2010/main" val="18349806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2605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134690B-FB1A-44A7-83C5-FA9DA9B6523F}"/>
              </a:ext>
            </a:extLst>
          </p:cNvPr>
          <p:cNvSpPr>
            <a:spLocks noGrp="1"/>
          </p:cNvSpPr>
          <p:nvPr>
            <p:ph idx="1"/>
          </p:nvPr>
        </p:nvSpPr>
        <p:spPr/>
        <p:txBody>
          <a:bodyPr/>
          <a:lstStyle/>
          <a:p>
            <a:r>
              <a:rPr lang="nb-NO" dirty="0"/>
              <a:t>Quick introduction of the technology and toolkit</a:t>
            </a:r>
          </a:p>
          <a:p>
            <a:r>
              <a:rPr lang="nb-NO" dirty="0"/>
              <a:t>Tasks (</a:t>
            </a:r>
            <a:r>
              <a:rPr lang="nb-NO" dirty="0">
                <a:hlinkClick r:id="rId2"/>
              </a:rPr>
              <a:t>https://github.com/grynag/booster-mr-2019</a:t>
            </a:r>
            <a:r>
              <a:rPr lang="nb-NO" dirty="0"/>
              <a:t> )</a:t>
            </a:r>
          </a:p>
          <a:p>
            <a:r>
              <a:rPr lang="nb-NO" dirty="0"/>
              <a:t>HoloLens demonstration</a:t>
            </a:r>
          </a:p>
        </p:txBody>
      </p:sp>
      <p:sp>
        <p:nvSpPr>
          <p:cNvPr id="4" name="Title 3">
            <a:extLst>
              <a:ext uri="{FF2B5EF4-FFF2-40B4-BE49-F238E27FC236}">
                <a16:creationId xmlns:a16="http://schemas.microsoft.com/office/drawing/2014/main" id="{CA7FCAA1-0EFC-42B4-AE9E-49C842DF0AC8}"/>
              </a:ext>
            </a:extLst>
          </p:cNvPr>
          <p:cNvSpPr>
            <a:spLocks noGrp="1"/>
          </p:cNvSpPr>
          <p:nvPr>
            <p:ph type="title"/>
          </p:nvPr>
        </p:nvSpPr>
        <p:spPr/>
        <p:txBody>
          <a:bodyPr/>
          <a:lstStyle/>
          <a:p>
            <a:r>
              <a:rPr lang="nb-NO" dirty="0"/>
              <a:t>Content</a:t>
            </a:r>
          </a:p>
        </p:txBody>
      </p:sp>
    </p:spTree>
    <p:extLst>
      <p:ext uri="{BB962C8B-B14F-4D97-AF65-F5344CB8AC3E}">
        <p14:creationId xmlns:p14="http://schemas.microsoft.com/office/powerpoint/2010/main" val="863405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3A43DB-EF42-4131-A058-B0CCBC01733F}"/>
              </a:ext>
            </a:extLst>
          </p:cNvPr>
          <p:cNvSpPr>
            <a:spLocks noGrp="1"/>
          </p:cNvSpPr>
          <p:nvPr>
            <p:ph type="title"/>
          </p:nvPr>
        </p:nvSpPr>
        <p:spPr/>
        <p:txBody>
          <a:bodyPr/>
          <a:lstStyle/>
          <a:p>
            <a:r>
              <a:rPr lang="nb-NO" dirty="0"/>
              <a:t>Software requirements</a:t>
            </a:r>
          </a:p>
        </p:txBody>
      </p:sp>
      <p:sp>
        <p:nvSpPr>
          <p:cNvPr id="8" name="Content Placeholder 7">
            <a:extLst>
              <a:ext uri="{FF2B5EF4-FFF2-40B4-BE49-F238E27FC236}">
                <a16:creationId xmlns:a16="http://schemas.microsoft.com/office/drawing/2014/main" id="{4C7CF0E9-1E22-43F8-A489-ABCEE20DB8E0}"/>
              </a:ext>
            </a:extLst>
          </p:cNvPr>
          <p:cNvSpPr>
            <a:spLocks noGrp="1"/>
          </p:cNvSpPr>
          <p:nvPr>
            <p:ph idx="13"/>
          </p:nvPr>
        </p:nvSpPr>
        <p:spPr/>
        <p:txBody>
          <a:bodyPr/>
          <a:lstStyle/>
          <a:p>
            <a:r>
              <a:rPr lang="nb-NO" dirty="0"/>
              <a:t>Visual Studio 2017 (Windows 10 SDK)</a:t>
            </a:r>
          </a:p>
          <a:p>
            <a:r>
              <a:rPr lang="nb-NO" dirty="0"/>
              <a:t>Unity 2018.3.x</a:t>
            </a:r>
          </a:p>
          <a:p>
            <a:r>
              <a:rPr lang="nb-NO" dirty="0"/>
              <a:t>HoloLens emulator</a:t>
            </a:r>
          </a:p>
          <a:p>
            <a:r>
              <a:rPr lang="nb-NO" dirty="0"/>
              <a:t>Mixed Reality Toolkit</a:t>
            </a:r>
          </a:p>
          <a:p>
            <a:endParaRPr lang="nb-NO" dirty="0"/>
          </a:p>
          <a:p>
            <a:r>
              <a:rPr lang="nb-NO" dirty="0"/>
              <a:t>Find it here: </a:t>
            </a:r>
            <a:r>
              <a:rPr lang="nb-NO" dirty="0">
                <a:hlinkClick r:id="rId2"/>
              </a:rPr>
              <a:t>https://github.com/grynag/booster-mr-2019</a:t>
            </a:r>
            <a:r>
              <a:rPr lang="nb-NO" dirty="0"/>
              <a:t> </a:t>
            </a:r>
          </a:p>
          <a:p>
            <a:endParaRPr lang="nb-NO" dirty="0"/>
          </a:p>
        </p:txBody>
      </p:sp>
      <p:pic>
        <p:nvPicPr>
          <p:cNvPr id="9" name="Content Placeholder 4">
            <a:extLst>
              <a:ext uri="{FF2B5EF4-FFF2-40B4-BE49-F238E27FC236}">
                <a16:creationId xmlns:a16="http://schemas.microsoft.com/office/drawing/2014/main" id="{FE2790AF-B82D-4ACA-953F-8358B2608D4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35075" y="2275789"/>
            <a:ext cx="4860925" cy="3451010"/>
          </a:xfrm>
        </p:spPr>
      </p:pic>
    </p:spTree>
    <p:extLst>
      <p:ext uri="{BB962C8B-B14F-4D97-AF65-F5344CB8AC3E}">
        <p14:creationId xmlns:p14="http://schemas.microsoft.com/office/powerpoint/2010/main" val="2332553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3095E08-D671-44E9-9AF2-B84E9A4D6A52}"/>
              </a:ext>
            </a:extLst>
          </p:cNvPr>
          <p:cNvSpPr>
            <a:spLocks noGrp="1"/>
          </p:cNvSpPr>
          <p:nvPr>
            <p:ph type="title"/>
          </p:nvPr>
        </p:nvSpPr>
        <p:spPr/>
        <p:txBody>
          <a:bodyPr/>
          <a:lstStyle/>
          <a:p>
            <a:r>
              <a:rPr lang="nb-NO" dirty="0"/>
              <a:t>What is Mixed Reality?</a:t>
            </a:r>
          </a:p>
        </p:txBody>
      </p:sp>
      <p:pic>
        <p:nvPicPr>
          <p:cNvPr id="9" name="Picture 9">
            <a:extLst>
              <a:ext uri="{FF2B5EF4-FFF2-40B4-BE49-F238E27FC236}">
                <a16:creationId xmlns:a16="http://schemas.microsoft.com/office/drawing/2014/main" id="{AD40FE8F-0F19-4614-A9BA-BA4634F85E27}"/>
              </a:ext>
            </a:extLst>
          </p:cNvPr>
          <p:cNvPicPr>
            <a:picLocks noGrp="1" noChangeAspect="1"/>
          </p:cNvPicPr>
          <p:nvPr>
            <p:ph idx="1"/>
          </p:nvPr>
        </p:nvPicPr>
        <p:blipFill rotWithShape="1">
          <a:blip r:embed="rId3"/>
          <a:srcRect t="29902" b="38515"/>
          <a:stretch/>
        </p:blipFill>
        <p:spPr>
          <a:xfrm>
            <a:off x="2051044" y="1844144"/>
            <a:ext cx="8796290" cy="1391189"/>
          </a:xfrm>
          <a:prstGeom prst="rect">
            <a:avLst/>
          </a:prstGeom>
        </p:spPr>
      </p:pic>
      <p:pic>
        <p:nvPicPr>
          <p:cNvPr id="11" name="Picture 11" descr="A person wearing a hat&#10;&#10;Description generated with very high confidence">
            <a:extLst>
              <a:ext uri="{FF2B5EF4-FFF2-40B4-BE49-F238E27FC236}">
                <a16:creationId xmlns:a16="http://schemas.microsoft.com/office/drawing/2014/main" id="{873ACBCD-13A9-4C9B-BF5E-336EDEB38B21}"/>
              </a:ext>
            </a:extLst>
          </p:cNvPr>
          <p:cNvPicPr>
            <a:picLocks noChangeAspect="1"/>
          </p:cNvPicPr>
          <p:nvPr/>
        </p:nvPicPr>
        <p:blipFill>
          <a:blip r:embed="rId4"/>
          <a:stretch>
            <a:fillRect/>
          </a:stretch>
        </p:blipFill>
        <p:spPr>
          <a:xfrm>
            <a:off x="1192139" y="3436783"/>
            <a:ext cx="2743200" cy="2533930"/>
          </a:xfrm>
          <a:prstGeom prst="rect">
            <a:avLst/>
          </a:prstGeom>
        </p:spPr>
      </p:pic>
      <p:sp>
        <p:nvSpPr>
          <p:cNvPr id="13" name="TextBox 12">
            <a:extLst>
              <a:ext uri="{FF2B5EF4-FFF2-40B4-BE49-F238E27FC236}">
                <a16:creationId xmlns:a16="http://schemas.microsoft.com/office/drawing/2014/main" id="{895DC68C-94C3-42E1-87EC-7A9B9183604A}"/>
              </a:ext>
            </a:extLst>
          </p:cNvPr>
          <p:cNvSpPr txBox="1"/>
          <p:nvPr/>
        </p:nvSpPr>
        <p:spPr>
          <a:xfrm>
            <a:off x="9647095" y="6269991"/>
            <a:ext cx="2743200" cy="58477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dirty="0"/>
              <a:t>Oculus materials used with permission. © 2016 Oculus VR, LLC. All Rights Reserved</a:t>
            </a:r>
            <a:endParaRPr lang="en-US" sz="800">
              <a:cs typeface="Calibri" panose="020F0502020204030204"/>
            </a:endParaRPr>
          </a:p>
          <a:p>
            <a:r>
              <a:rPr lang="en-US" sz="800" dirty="0">
                <a:cs typeface="Calibri"/>
              </a:rPr>
              <a:t>Microsoft</a:t>
            </a:r>
          </a:p>
          <a:p>
            <a:r>
              <a:rPr lang="en-US" sz="800" dirty="0" err="1">
                <a:cs typeface="Calibri"/>
              </a:rPr>
              <a:t>IMore</a:t>
            </a:r>
          </a:p>
        </p:txBody>
      </p:sp>
      <p:pic>
        <p:nvPicPr>
          <p:cNvPr id="14" name="Picture 14" descr="A person standing in front of a refrigerator&#10;&#10;Description generated with high confidence">
            <a:extLst>
              <a:ext uri="{FF2B5EF4-FFF2-40B4-BE49-F238E27FC236}">
                <a16:creationId xmlns:a16="http://schemas.microsoft.com/office/drawing/2014/main" id="{B00A10F3-F544-469D-8F25-980DB4FBBD9F}"/>
              </a:ext>
            </a:extLst>
          </p:cNvPr>
          <p:cNvPicPr>
            <a:picLocks noChangeAspect="1"/>
          </p:cNvPicPr>
          <p:nvPr/>
        </p:nvPicPr>
        <p:blipFill>
          <a:blip r:embed="rId5"/>
          <a:stretch>
            <a:fillRect/>
          </a:stretch>
        </p:blipFill>
        <p:spPr>
          <a:xfrm>
            <a:off x="4967727" y="3636565"/>
            <a:ext cx="3127402" cy="2127004"/>
          </a:xfrm>
          <a:prstGeom prst="rect">
            <a:avLst/>
          </a:prstGeom>
        </p:spPr>
      </p:pic>
      <p:pic>
        <p:nvPicPr>
          <p:cNvPr id="16" name="Picture 16" descr="A hand holding a water bottle in front of a body of water&#10;&#10;Description generated with very high confidence">
            <a:extLst>
              <a:ext uri="{FF2B5EF4-FFF2-40B4-BE49-F238E27FC236}">
                <a16:creationId xmlns:a16="http://schemas.microsoft.com/office/drawing/2014/main" id="{D0B8F261-E55B-47F2-AB28-E2B8B6268F4C}"/>
              </a:ext>
            </a:extLst>
          </p:cNvPr>
          <p:cNvPicPr>
            <a:picLocks noChangeAspect="1"/>
          </p:cNvPicPr>
          <p:nvPr/>
        </p:nvPicPr>
        <p:blipFill>
          <a:blip r:embed="rId6"/>
          <a:stretch>
            <a:fillRect/>
          </a:stretch>
        </p:blipFill>
        <p:spPr>
          <a:xfrm>
            <a:off x="8912199" y="3636149"/>
            <a:ext cx="2749603" cy="2070206"/>
          </a:xfrm>
          <a:prstGeom prst="rect">
            <a:avLst/>
          </a:prstGeom>
        </p:spPr>
      </p:pic>
    </p:spTree>
    <p:extLst>
      <p:ext uri="{BB962C8B-B14F-4D97-AF65-F5344CB8AC3E}">
        <p14:creationId xmlns:p14="http://schemas.microsoft.com/office/powerpoint/2010/main" val="2991808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6CE9192-6FC8-405E-89FB-E3F874BE8C51}"/>
              </a:ext>
            </a:extLst>
          </p:cNvPr>
          <p:cNvSpPr>
            <a:spLocks noGrp="1"/>
          </p:cNvSpPr>
          <p:nvPr>
            <p:ph idx="1"/>
          </p:nvPr>
        </p:nvSpPr>
        <p:spPr/>
        <p:txBody>
          <a:bodyPr/>
          <a:lstStyle/>
          <a:p>
            <a:r>
              <a:rPr lang="nb-NO" dirty="0"/>
              <a:t>Collection of scripts and components</a:t>
            </a:r>
          </a:p>
          <a:p>
            <a:r>
              <a:rPr lang="nb-NO" dirty="0"/>
              <a:t>Makes the start up easier</a:t>
            </a:r>
          </a:p>
          <a:p>
            <a:r>
              <a:rPr lang="nb-NO" dirty="0"/>
              <a:t>Version 2 released October 31th 2018</a:t>
            </a:r>
          </a:p>
          <a:p>
            <a:endParaRPr lang="nb-NO" dirty="0"/>
          </a:p>
        </p:txBody>
      </p:sp>
      <p:sp>
        <p:nvSpPr>
          <p:cNvPr id="3" name="Title 2">
            <a:extLst>
              <a:ext uri="{FF2B5EF4-FFF2-40B4-BE49-F238E27FC236}">
                <a16:creationId xmlns:a16="http://schemas.microsoft.com/office/drawing/2014/main" id="{5DA9D056-EEFF-4EDB-A623-C3AC2C369658}"/>
              </a:ext>
            </a:extLst>
          </p:cNvPr>
          <p:cNvSpPr>
            <a:spLocks noGrp="1"/>
          </p:cNvSpPr>
          <p:nvPr>
            <p:ph type="title"/>
          </p:nvPr>
        </p:nvSpPr>
        <p:spPr/>
        <p:txBody>
          <a:bodyPr/>
          <a:lstStyle/>
          <a:p>
            <a:r>
              <a:rPr lang="nb-NO" dirty="0"/>
              <a:t>What is the Mixed Reality Tookit?</a:t>
            </a:r>
          </a:p>
        </p:txBody>
      </p:sp>
    </p:spTree>
    <p:extLst>
      <p:ext uri="{BB962C8B-B14F-4D97-AF65-F5344CB8AC3E}">
        <p14:creationId xmlns:p14="http://schemas.microsoft.com/office/powerpoint/2010/main" val="1536449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7D39F35-6C6B-4D63-B2BE-03438864E7C1}"/>
              </a:ext>
            </a:extLst>
          </p:cNvPr>
          <p:cNvSpPr>
            <a:spLocks noGrp="1"/>
          </p:cNvSpPr>
          <p:nvPr>
            <p:ph type="title"/>
          </p:nvPr>
        </p:nvSpPr>
        <p:spPr/>
        <p:txBody>
          <a:bodyPr/>
          <a:lstStyle/>
          <a:p>
            <a:r>
              <a:rPr lang="nb-NO" dirty="0"/>
              <a:t>MRTK High-Level architecture</a:t>
            </a:r>
          </a:p>
        </p:txBody>
      </p:sp>
      <p:sp>
        <p:nvSpPr>
          <p:cNvPr id="6" name="Content Placeholder 5">
            <a:extLst>
              <a:ext uri="{FF2B5EF4-FFF2-40B4-BE49-F238E27FC236}">
                <a16:creationId xmlns:a16="http://schemas.microsoft.com/office/drawing/2014/main" id="{C3FBCF30-6839-412F-9AAF-1628CFB31A29}"/>
              </a:ext>
            </a:extLst>
          </p:cNvPr>
          <p:cNvSpPr>
            <a:spLocks noGrp="1"/>
          </p:cNvSpPr>
          <p:nvPr>
            <p:ph idx="13"/>
          </p:nvPr>
        </p:nvSpPr>
        <p:spPr>
          <a:xfrm>
            <a:off x="6511650" y="1825625"/>
            <a:ext cx="4869656" cy="4351338"/>
          </a:xfrm>
        </p:spPr>
        <p:txBody>
          <a:bodyPr/>
          <a:lstStyle/>
          <a:p>
            <a:r>
              <a:rPr lang="nb-NO" dirty="0"/>
              <a:t>«Out of the box»</a:t>
            </a:r>
          </a:p>
          <a:p>
            <a:r>
              <a:rPr lang="nb-NO" dirty="0"/>
              <a:t>Testing</a:t>
            </a:r>
          </a:p>
          <a:p>
            <a:r>
              <a:rPr lang="nb-NO" dirty="0"/>
              <a:t>Programmatic interface</a:t>
            </a:r>
          </a:p>
          <a:p>
            <a:r>
              <a:rPr lang="nb-NO" dirty="0"/>
              <a:t>Documentation</a:t>
            </a:r>
          </a:p>
          <a:p>
            <a:r>
              <a:rPr lang="nb-NO" dirty="0"/>
              <a:t>Standardized examples</a:t>
            </a:r>
          </a:p>
          <a:p>
            <a:endParaRPr lang="nb-NO" dirty="0"/>
          </a:p>
        </p:txBody>
      </p:sp>
      <p:pic>
        <p:nvPicPr>
          <p:cNvPr id="7" name="Content Placeholder 4">
            <a:extLst>
              <a:ext uri="{FF2B5EF4-FFF2-40B4-BE49-F238E27FC236}">
                <a16:creationId xmlns:a16="http://schemas.microsoft.com/office/drawing/2014/main" id="{85D24DD5-C0F4-4570-A860-EDFA82E6523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35075" y="1825625"/>
            <a:ext cx="4860925" cy="2734269"/>
          </a:xfrm>
        </p:spPr>
      </p:pic>
    </p:spTree>
    <p:extLst>
      <p:ext uri="{BB962C8B-B14F-4D97-AF65-F5344CB8AC3E}">
        <p14:creationId xmlns:p14="http://schemas.microsoft.com/office/powerpoint/2010/main" val="911612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64449A8-C772-4E62-973A-FE9BE6AB8771}"/>
              </a:ext>
            </a:extLst>
          </p:cNvPr>
          <p:cNvPicPr>
            <a:picLocks noGrp="1" noChangeAspect="1"/>
          </p:cNvPicPr>
          <p:nvPr>
            <p:ph idx="1"/>
          </p:nvPr>
        </p:nvPicPr>
        <p:blipFill>
          <a:blip r:embed="rId3"/>
          <a:stretch>
            <a:fillRect/>
          </a:stretch>
        </p:blipFill>
        <p:spPr>
          <a:xfrm>
            <a:off x="1235075" y="2965317"/>
            <a:ext cx="8382000" cy="2071954"/>
          </a:xfrm>
          <a:prstGeom prst="rect">
            <a:avLst/>
          </a:prstGeom>
        </p:spPr>
      </p:pic>
      <p:sp>
        <p:nvSpPr>
          <p:cNvPr id="3" name="Title 2">
            <a:extLst>
              <a:ext uri="{FF2B5EF4-FFF2-40B4-BE49-F238E27FC236}">
                <a16:creationId xmlns:a16="http://schemas.microsoft.com/office/drawing/2014/main" id="{25B522C7-6BAA-418B-B9D9-D81F2E619474}"/>
              </a:ext>
            </a:extLst>
          </p:cNvPr>
          <p:cNvSpPr>
            <a:spLocks noGrp="1"/>
          </p:cNvSpPr>
          <p:nvPr>
            <p:ph type="title"/>
          </p:nvPr>
        </p:nvSpPr>
        <p:spPr/>
        <p:txBody>
          <a:bodyPr/>
          <a:lstStyle/>
          <a:p>
            <a:r>
              <a:rPr lang="nb-NO" dirty="0"/>
              <a:t>Mixed Reality Roadmap</a:t>
            </a:r>
          </a:p>
        </p:txBody>
      </p:sp>
    </p:spTree>
    <p:extLst>
      <p:ext uri="{BB962C8B-B14F-4D97-AF65-F5344CB8AC3E}">
        <p14:creationId xmlns:p14="http://schemas.microsoft.com/office/powerpoint/2010/main" val="4036735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089B025-3E1C-4A49-B579-0C73C0FA61D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04477" y="1825625"/>
            <a:ext cx="4643196" cy="4351338"/>
          </a:xfrm>
        </p:spPr>
      </p:pic>
      <p:sp>
        <p:nvSpPr>
          <p:cNvPr id="3" name="Title 2">
            <a:extLst>
              <a:ext uri="{FF2B5EF4-FFF2-40B4-BE49-F238E27FC236}">
                <a16:creationId xmlns:a16="http://schemas.microsoft.com/office/drawing/2014/main" id="{8A4D2749-6CB8-498A-9F6A-8175A5CF70A4}"/>
              </a:ext>
            </a:extLst>
          </p:cNvPr>
          <p:cNvSpPr>
            <a:spLocks noGrp="1"/>
          </p:cNvSpPr>
          <p:nvPr>
            <p:ph type="title"/>
          </p:nvPr>
        </p:nvSpPr>
        <p:spPr/>
        <p:txBody>
          <a:bodyPr/>
          <a:lstStyle/>
          <a:p>
            <a:r>
              <a:rPr lang="nb-NO" dirty="0"/>
              <a:t>Cross-device</a:t>
            </a:r>
          </a:p>
        </p:txBody>
      </p:sp>
    </p:spTree>
    <p:extLst>
      <p:ext uri="{BB962C8B-B14F-4D97-AF65-F5344CB8AC3E}">
        <p14:creationId xmlns:p14="http://schemas.microsoft.com/office/powerpoint/2010/main" val="1993407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F8B1E404-451C-4803-81D5-AF5BE12D6A2A}"/>
              </a:ext>
            </a:extLst>
          </p:cNvPr>
          <p:cNvPicPr>
            <a:picLocks noGrp="1" noChangeAspect="1"/>
          </p:cNvPicPr>
          <p:nvPr>
            <p:ph idx="1"/>
          </p:nvPr>
        </p:nvPicPr>
        <p:blipFill>
          <a:blip r:embed="rId2"/>
          <a:stretch>
            <a:fillRect/>
          </a:stretch>
        </p:blipFill>
        <p:spPr>
          <a:xfrm>
            <a:off x="785621" y="1851622"/>
            <a:ext cx="5772956" cy="4010585"/>
          </a:xfrm>
          <a:prstGeom prst="rect">
            <a:avLst/>
          </a:prstGeom>
        </p:spPr>
      </p:pic>
      <p:sp>
        <p:nvSpPr>
          <p:cNvPr id="3" name="Title 2">
            <a:extLst>
              <a:ext uri="{FF2B5EF4-FFF2-40B4-BE49-F238E27FC236}">
                <a16:creationId xmlns:a16="http://schemas.microsoft.com/office/drawing/2014/main" id="{A33D590F-41D1-4C18-9C29-958447E6A861}"/>
              </a:ext>
            </a:extLst>
          </p:cNvPr>
          <p:cNvSpPr>
            <a:spLocks noGrp="1"/>
          </p:cNvSpPr>
          <p:nvPr>
            <p:ph type="title"/>
          </p:nvPr>
        </p:nvSpPr>
        <p:spPr/>
        <p:txBody>
          <a:bodyPr/>
          <a:lstStyle/>
          <a:p>
            <a:r>
              <a:rPr lang="nb-NO" dirty="0"/>
              <a:t>HoloLens features</a:t>
            </a:r>
          </a:p>
        </p:txBody>
      </p:sp>
      <p:pic>
        <p:nvPicPr>
          <p:cNvPr id="9" name="Picture 8">
            <a:extLst>
              <a:ext uri="{FF2B5EF4-FFF2-40B4-BE49-F238E27FC236}">
                <a16:creationId xmlns:a16="http://schemas.microsoft.com/office/drawing/2014/main" id="{F5472821-9525-49C1-9763-14892A605257}"/>
              </a:ext>
            </a:extLst>
          </p:cNvPr>
          <p:cNvPicPr>
            <a:picLocks noChangeAspect="1"/>
          </p:cNvPicPr>
          <p:nvPr/>
        </p:nvPicPr>
        <p:blipFill>
          <a:blip r:embed="rId3"/>
          <a:stretch>
            <a:fillRect/>
          </a:stretch>
        </p:blipFill>
        <p:spPr>
          <a:xfrm>
            <a:off x="6476202" y="1915790"/>
            <a:ext cx="5715798" cy="2210108"/>
          </a:xfrm>
          <a:prstGeom prst="rect">
            <a:avLst/>
          </a:prstGeom>
        </p:spPr>
      </p:pic>
    </p:spTree>
    <p:extLst>
      <p:ext uri="{BB962C8B-B14F-4D97-AF65-F5344CB8AC3E}">
        <p14:creationId xmlns:p14="http://schemas.microsoft.com/office/powerpoint/2010/main" val="1357905826"/>
      </p:ext>
    </p:extLst>
  </p:cSld>
  <p:clrMapOvr>
    <a:masterClrMapping/>
  </p:clrMapOvr>
</p:sld>
</file>

<file path=ppt/theme/theme1.xml><?xml version="1.0" encoding="utf-8"?>
<a:theme xmlns:a="http://schemas.openxmlformats.org/drawingml/2006/main" name="Forside">
  <a:themeElements>
    <a:clrScheme name="Bouvet">
      <a:dk1>
        <a:srgbClr val="222222"/>
      </a:dk1>
      <a:lt1>
        <a:sysClr val="window" lastClr="FFFFFF"/>
      </a:lt1>
      <a:dk2>
        <a:srgbClr val="CD5000"/>
      </a:dk2>
      <a:lt2>
        <a:srgbClr val="A4D5EB"/>
      </a:lt2>
      <a:accent1>
        <a:srgbClr val="FF6400"/>
      </a:accent1>
      <a:accent2>
        <a:srgbClr val="FBBD2D"/>
      </a:accent2>
      <a:accent3>
        <a:srgbClr val="D4E262"/>
      </a:accent3>
      <a:accent4>
        <a:srgbClr val="5AA4A2"/>
      </a:accent4>
      <a:accent5>
        <a:srgbClr val="377599"/>
      </a:accent5>
      <a:accent6>
        <a:srgbClr val="0D3C55"/>
      </a:accent6>
      <a:hlink>
        <a:srgbClr val="CD5000"/>
      </a:hlink>
      <a:folHlink>
        <a:srgbClr val="45454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potx" id="{5C1BC216-C5BA-4AE4-91E0-A172D7EE084C}" vid="{BAC81BED-189D-41FE-9861-4A93869FBCA7}"/>
    </a:ext>
  </a:extLst>
</a:theme>
</file>

<file path=ppt/theme/theme2.xml><?xml version="1.0" encoding="utf-8"?>
<a:theme xmlns:a="http://schemas.openxmlformats.org/drawingml/2006/main" name="Innhold">
  <a:themeElements>
    <a:clrScheme name="Bouvet">
      <a:dk1>
        <a:srgbClr val="222222"/>
      </a:dk1>
      <a:lt1>
        <a:sysClr val="window" lastClr="FFFFFF"/>
      </a:lt1>
      <a:dk2>
        <a:srgbClr val="CD5000"/>
      </a:dk2>
      <a:lt2>
        <a:srgbClr val="A4D5EB"/>
      </a:lt2>
      <a:accent1>
        <a:srgbClr val="FF6400"/>
      </a:accent1>
      <a:accent2>
        <a:srgbClr val="FBBD2D"/>
      </a:accent2>
      <a:accent3>
        <a:srgbClr val="D4E262"/>
      </a:accent3>
      <a:accent4>
        <a:srgbClr val="5AA4A2"/>
      </a:accent4>
      <a:accent5>
        <a:srgbClr val="377599"/>
      </a:accent5>
      <a:accent6>
        <a:srgbClr val="0D3C55"/>
      </a:accent6>
      <a:hlink>
        <a:srgbClr val="CD5000"/>
      </a:hlink>
      <a:folHlink>
        <a:srgbClr val="45454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Presentation.potx" id="{5C1BC216-C5BA-4AE4-91E0-A172D7EE084C}" vid="{FDFDB699-D35D-484C-B935-54946DADE3C8}"/>
    </a:ext>
  </a:extLst>
</a:theme>
</file>

<file path=ppt/theme/theme3.xml><?xml version="1.0" encoding="utf-8"?>
<a:theme xmlns:a="http://schemas.openxmlformats.org/drawingml/2006/main" name="Prosess">
  <a:themeElements>
    <a:clrScheme name="Bouvet">
      <a:dk1>
        <a:srgbClr val="222222"/>
      </a:dk1>
      <a:lt1>
        <a:sysClr val="window" lastClr="FFFFFF"/>
      </a:lt1>
      <a:dk2>
        <a:srgbClr val="CD5000"/>
      </a:dk2>
      <a:lt2>
        <a:srgbClr val="A4D5EB"/>
      </a:lt2>
      <a:accent1>
        <a:srgbClr val="FF6400"/>
      </a:accent1>
      <a:accent2>
        <a:srgbClr val="FBBD2D"/>
      </a:accent2>
      <a:accent3>
        <a:srgbClr val="D4E262"/>
      </a:accent3>
      <a:accent4>
        <a:srgbClr val="5AA4A2"/>
      </a:accent4>
      <a:accent5>
        <a:srgbClr val="377599"/>
      </a:accent5>
      <a:accent6>
        <a:srgbClr val="0D3C55"/>
      </a:accent6>
      <a:hlink>
        <a:srgbClr val="CD5000"/>
      </a:hlink>
      <a:folHlink>
        <a:srgbClr val="45454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potx" id="{5C1BC216-C5BA-4AE4-91E0-A172D7EE084C}" vid="{875A48A2-73FE-483E-A9EF-ED101143884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D0FE785D6160304BB6A5FD93DB1EDB3E" ma:contentTypeVersion="5" ma:contentTypeDescription="Opprett et nytt dokument." ma:contentTypeScope="" ma:versionID="66bf386de4a3d23a1778c6e8e47c7a7b">
  <xsd:schema xmlns:xsd="http://www.w3.org/2001/XMLSchema" xmlns:xs="http://www.w3.org/2001/XMLSchema" xmlns:p="http://schemas.microsoft.com/office/2006/metadata/properties" xmlns:ns2="aee5cf27-d2e3-4c29-9ada-09e5fc3a01a3" targetNamespace="http://schemas.microsoft.com/office/2006/metadata/properties" ma:root="true" ma:fieldsID="ff91416706cd22d979360f06eb614319" ns2:_="">
    <xsd:import namespace="aee5cf27-d2e3-4c29-9ada-09e5fc3a01a3"/>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ee5cf27-d2e3-4c29-9ada-09e5fc3a01a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nholdstype"/>
        <xsd:element ref="dc:title" minOccurs="0" maxOccurs="1" ma:index="4" ma:displayName="Tit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D2CB842-18D5-4EEF-9009-B0CAFCE7AC3E}">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aee5cf27-d2e3-4c29-9ada-09e5fc3a01a3"/>
    <ds:schemaRef ds:uri="http://www.w3.org/XML/1998/namespace"/>
  </ds:schemaRefs>
</ds:datastoreItem>
</file>

<file path=customXml/itemProps2.xml><?xml version="1.0" encoding="utf-8"?>
<ds:datastoreItem xmlns:ds="http://schemas.openxmlformats.org/officeDocument/2006/customXml" ds:itemID="{BB82CC63-55FC-4D22-9ED3-DB88AF6228E1}">
  <ds:schemaRefs>
    <ds:schemaRef ds:uri="http://schemas.microsoft.com/sharepoint/v3/contenttype/forms"/>
  </ds:schemaRefs>
</ds:datastoreItem>
</file>

<file path=customXml/itemProps3.xml><?xml version="1.0" encoding="utf-8"?>
<ds:datastoreItem xmlns:ds="http://schemas.openxmlformats.org/officeDocument/2006/customXml" ds:itemID="{403F424F-271D-46D8-8F55-84C5081FA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ee5cf27-d2e3-4c29-9ada-09e5fc3a01a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Presentation</Template>
  <TotalTime>419</TotalTime>
  <Words>440</Words>
  <Application>Microsoft Office PowerPoint</Application>
  <PresentationFormat>Widescreen</PresentationFormat>
  <Paragraphs>52</Paragraphs>
  <Slides>11</Slides>
  <Notes>4</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11</vt:i4>
      </vt:variant>
    </vt:vector>
  </HeadingPairs>
  <TitlesOfParts>
    <vt:vector size="20" baseType="lpstr">
      <vt:lpstr>Arial</vt:lpstr>
      <vt:lpstr>Calibri</vt:lpstr>
      <vt:lpstr>Calibri Light</vt:lpstr>
      <vt:lpstr>Courier New</vt:lpstr>
      <vt:lpstr>Georgia</vt:lpstr>
      <vt:lpstr>Wingdings</vt:lpstr>
      <vt:lpstr>Forside</vt:lpstr>
      <vt:lpstr>Innhold</vt:lpstr>
      <vt:lpstr>Prosess</vt:lpstr>
      <vt:lpstr>Introduction to HoloLens Development</vt:lpstr>
      <vt:lpstr>Content</vt:lpstr>
      <vt:lpstr>Software requirements</vt:lpstr>
      <vt:lpstr>What is Mixed Reality?</vt:lpstr>
      <vt:lpstr>What is the Mixed Reality Tookit?</vt:lpstr>
      <vt:lpstr>MRTK High-Level architecture</vt:lpstr>
      <vt:lpstr>Mixed Reality Roadmap</vt:lpstr>
      <vt:lpstr>Cross-device</vt:lpstr>
      <vt:lpstr>HoloLens features</vt:lpstr>
      <vt:lpstr>Tasks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HoloLens Development</dc:title>
  <dc:creator>Gry Nagel</dc:creator>
  <cp:lastModifiedBy>Gry Nagel</cp:lastModifiedBy>
  <cp:revision>11</cp:revision>
  <dcterms:created xsi:type="dcterms:W3CDTF">2019-03-11T18:34:14Z</dcterms:created>
  <dcterms:modified xsi:type="dcterms:W3CDTF">2019-03-12T21:30:40Z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0x010100D0FE785D6160304BB6A5FD93DB1EDB3E</vt:lpwstr>
  </property>
  <property fmtid="{D5CDD505-2E9C-101B-9397-08002B2CF9AE}" pid="3" name="_dlc_DocIdItemGuid">
    <vt:lpwstr>86852120-cc66-4c0f-8b63-a8fb53c60303</vt:lpwstr>
  </property>
</Properties>
</file>

<file path=docProps/thumbnail.jpeg>
</file>